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2" r:id="rId1"/>
  </p:sldMasterIdLst>
  <p:notesMasterIdLst>
    <p:notesMasterId r:id="rId43"/>
  </p:notesMasterIdLst>
  <p:sldIdLst>
    <p:sldId id="256" r:id="rId2"/>
    <p:sldId id="335" r:id="rId3"/>
    <p:sldId id="301" r:id="rId4"/>
    <p:sldId id="316" r:id="rId5"/>
    <p:sldId id="317" r:id="rId6"/>
    <p:sldId id="320" r:id="rId7"/>
    <p:sldId id="318" r:id="rId8"/>
    <p:sldId id="303" r:id="rId9"/>
    <p:sldId id="258" r:id="rId10"/>
    <p:sldId id="323" r:id="rId11"/>
    <p:sldId id="324" r:id="rId12"/>
    <p:sldId id="322" r:id="rId13"/>
    <p:sldId id="332" r:id="rId14"/>
    <p:sldId id="333" r:id="rId15"/>
    <p:sldId id="334" r:id="rId16"/>
    <p:sldId id="336" r:id="rId17"/>
    <p:sldId id="287" r:id="rId18"/>
    <p:sldId id="289" r:id="rId19"/>
    <p:sldId id="288" r:id="rId20"/>
    <p:sldId id="321" r:id="rId21"/>
    <p:sldId id="325" r:id="rId22"/>
    <p:sldId id="326" r:id="rId23"/>
    <p:sldId id="327" r:id="rId24"/>
    <p:sldId id="328" r:id="rId25"/>
    <p:sldId id="319" r:id="rId26"/>
    <p:sldId id="305" r:id="rId27"/>
    <p:sldId id="263" r:id="rId28"/>
    <p:sldId id="337" r:id="rId29"/>
    <p:sldId id="311" r:id="rId30"/>
    <p:sldId id="330" r:id="rId31"/>
    <p:sldId id="278" r:id="rId32"/>
    <p:sldId id="261" r:id="rId33"/>
    <p:sldId id="293" r:id="rId34"/>
    <p:sldId id="329" r:id="rId35"/>
    <p:sldId id="313" r:id="rId36"/>
    <p:sldId id="284" r:id="rId37"/>
    <p:sldId id="338" r:id="rId38"/>
    <p:sldId id="314" r:id="rId39"/>
    <p:sldId id="340" r:id="rId40"/>
    <p:sldId id="315" r:id="rId41"/>
    <p:sldId id="30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9"/>
    <p:restoredTop sz="66761"/>
  </p:normalViewPr>
  <p:slideViewPr>
    <p:cSldViewPr snapToGrid="0">
      <p:cViewPr varScale="1">
        <p:scale>
          <a:sx n="80" d="100"/>
          <a:sy n="80" d="100"/>
        </p:scale>
        <p:origin x="1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nne de Haan" userId="a792b93c-711a-419b-825f-dc2f599cf7b8" providerId="ADAL" clId="{4B2487AE-960D-C947-825A-F82B04C56B63}"/>
    <pc:docChg chg="undo custSel addSld delSld modSld sldOrd">
      <pc:chgData name="Alyanne de Haan" userId="a792b93c-711a-419b-825f-dc2f599cf7b8" providerId="ADAL" clId="{4B2487AE-960D-C947-825A-F82B04C56B63}" dt="2023-09-04T21:07:21.959" v="5051" actId="20577"/>
      <pc:docMkLst>
        <pc:docMk/>
      </pc:docMkLst>
      <pc:sldChg chg="addSp delSp modSp mod setBg modClrScheme delDesignElem chgLayout">
        <pc:chgData name="Alyanne de Haan" userId="a792b93c-711a-419b-825f-dc2f599cf7b8" providerId="ADAL" clId="{4B2487AE-960D-C947-825A-F82B04C56B63}" dt="2023-09-04T20:37:35.641" v="4069" actId="1076"/>
        <pc:sldMkLst>
          <pc:docMk/>
          <pc:sldMk cId="3878757512" sldId="256"/>
        </pc:sldMkLst>
        <pc:spChg chg="mod ord">
          <ac:chgData name="Alyanne de Haan" userId="a792b93c-711a-419b-825f-dc2f599cf7b8" providerId="ADAL" clId="{4B2487AE-960D-C947-825A-F82B04C56B63}" dt="2023-09-03T20:27:52.962" v="427"/>
          <ac:spMkLst>
            <pc:docMk/>
            <pc:sldMk cId="3878757512" sldId="256"/>
            <ac:spMk id="2" creationId="{EF88F5E9-8DE5-D3B9-6A63-A59E208C0D25}"/>
          </ac:spMkLst>
        </pc:spChg>
        <pc:spChg chg="mod ord">
          <ac:chgData name="Alyanne de Haan" userId="a792b93c-711a-419b-825f-dc2f599cf7b8" providerId="ADAL" clId="{4B2487AE-960D-C947-825A-F82B04C56B63}" dt="2023-09-03T20:27:52.962" v="427"/>
          <ac:spMkLst>
            <pc:docMk/>
            <pc:sldMk cId="3878757512" sldId="256"/>
            <ac:spMk id="3" creationId="{1CF893DA-338B-3464-9770-FDD384EA752F}"/>
          </ac:spMkLst>
        </pc:spChg>
        <pc:spChg chg="add ord">
          <ac:chgData name="Alyanne de Haan" userId="a792b93c-711a-419b-825f-dc2f599cf7b8" providerId="ADAL" clId="{4B2487AE-960D-C947-825A-F82B04C56B63}" dt="2023-09-03T20:24:00.521" v="296" actId="26606"/>
          <ac:spMkLst>
            <pc:docMk/>
            <pc:sldMk cId="3878757512" sldId="256"/>
            <ac:spMk id="4" creationId="{1C2591BC-4993-B9AD-90A7-CE72B8D0E39D}"/>
          </ac:spMkLst>
        </pc:spChg>
        <pc:spChg chg="add del mod">
          <ac:chgData name="Alyanne de Haan" userId="a792b93c-711a-419b-825f-dc2f599cf7b8" providerId="ADAL" clId="{4B2487AE-960D-C947-825A-F82B04C56B63}" dt="2023-09-03T19:56:21.890" v="148" actId="478"/>
          <ac:spMkLst>
            <pc:docMk/>
            <pc:sldMk cId="3878757512" sldId="256"/>
            <ac:spMk id="5" creationId="{4379FEC8-B0EF-A3F4-FBE3-1CE4D043A90A}"/>
          </ac:spMkLst>
        </pc:spChg>
        <pc:spChg chg="add del">
          <ac:chgData name="Alyanne de Haan" userId="a792b93c-711a-419b-825f-dc2f599cf7b8" providerId="ADAL" clId="{4B2487AE-960D-C947-825A-F82B04C56B63}" dt="2023-09-03T20:27:52.962" v="427"/>
          <ac:spMkLst>
            <pc:docMk/>
            <pc:sldMk cId="3878757512" sldId="256"/>
            <ac:spMk id="1039" creationId="{D045426A-326D-4262-A31E-8C4D4221167D}"/>
          </ac:spMkLst>
        </pc:spChg>
        <pc:spChg chg="add del">
          <ac:chgData name="Alyanne de Haan" userId="a792b93c-711a-419b-825f-dc2f599cf7b8" providerId="ADAL" clId="{4B2487AE-960D-C947-825A-F82B04C56B63}" dt="2023-09-03T20:27:52.962" v="427"/>
          <ac:spMkLst>
            <pc:docMk/>
            <pc:sldMk cId="3878757512" sldId="256"/>
            <ac:spMk id="1041" creationId="{8BD0C197-6F97-4148-BD9F-3BC50E46A47D}"/>
          </ac:spMkLst>
        </pc:spChg>
        <pc:picChg chg="add mod ord">
          <ac:chgData name="Alyanne de Haan" userId="a792b93c-711a-419b-825f-dc2f599cf7b8" providerId="ADAL" clId="{4B2487AE-960D-C947-825A-F82B04C56B63}" dt="2023-09-04T20:37:17.100" v="4064" actId="1076"/>
          <ac:picMkLst>
            <pc:docMk/>
            <pc:sldMk cId="3878757512" sldId="256"/>
            <ac:picMk id="6" creationId="{114E88AB-1132-C985-AEA7-C0F71D3F3560}"/>
          </ac:picMkLst>
        </pc:picChg>
        <pc:picChg chg="add del mod">
          <ac:chgData name="Alyanne de Haan" userId="a792b93c-711a-419b-825f-dc2f599cf7b8" providerId="ADAL" clId="{4B2487AE-960D-C947-825A-F82B04C56B63}" dt="2023-09-04T20:33:04.884" v="4025" actId="478"/>
          <ac:picMkLst>
            <pc:docMk/>
            <pc:sldMk cId="3878757512" sldId="256"/>
            <ac:picMk id="8" creationId="{D707E18A-4224-2E67-BD75-8EF718AD4E19}"/>
          </ac:picMkLst>
        </pc:picChg>
        <pc:picChg chg="add del mod">
          <ac:chgData name="Alyanne de Haan" userId="a792b93c-711a-419b-825f-dc2f599cf7b8" providerId="ADAL" clId="{4B2487AE-960D-C947-825A-F82B04C56B63}" dt="2023-09-04T20:33:30.563" v="4027" actId="478"/>
          <ac:picMkLst>
            <pc:docMk/>
            <pc:sldMk cId="3878757512" sldId="256"/>
            <ac:picMk id="10" creationId="{6E233EC0-C9D4-C3AF-E599-C7321C6DD09A}"/>
          </ac:picMkLst>
        </pc:picChg>
        <pc:picChg chg="add del mod">
          <ac:chgData name="Alyanne de Haan" userId="a792b93c-711a-419b-825f-dc2f599cf7b8" providerId="ADAL" clId="{4B2487AE-960D-C947-825A-F82B04C56B63}" dt="2023-09-04T20:33:43.169" v="4029" actId="478"/>
          <ac:picMkLst>
            <pc:docMk/>
            <pc:sldMk cId="3878757512" sldId="256"/>
            <ac:picMk id="12" creationId="{CF83EA44-2045-352A-1544-7F327AC30031}"/>
          </ac:picMkLst>
        </pc:picChg>
        <pc:picChg chg="add del mod modCrop">
          <ac:chgData name="Alyanne de Haan" userId="a792b93c-711a-419b-825f-dc2f599cf7b8" providerId="ADAL" clId="{4B2487AE-960D-C947-825A-F82B04C56B63}" dt="2023-09-04T20:37:03.719" v="4060" actId="732"/>
          <ac:picMkLst>
            <pc:docMk/>
            <pc:sldMk cId="3878757512" sldId="256"/>
            <ac:picMk id="14" creationId="{4A473758-3967-1A04-55F9-59C7B96A3E26}"/>
          </ac:picMkLst>
        </pc:picChg>
        <pc:picChg chg="add mod">
          <ac:chgData name="Alyanne de Haan" userId="a792b93c-711a-419b-825f-dc2f599cf7b8" providerId="ADAL" clId="{4B2487AE-960D-C947-825A-F82B04C56B63}" dt="2023-09-04T20:37:11.717" v="4062" actId="1076"/>
          <ac:picMkLst>
            <pc:docMk/>
            <pc:sldMk cId="3878757512" sldId="256"/>
            <ac:picMk id="1030" creationId="{D7EBD91B-7810-4169-8416-F37AE80F35DC}"/>
          </ac:picMkLst>
        </pc:picChg>
        <pc:picChg chg="add del mod">
          <ac:chgData name="Alyanne de Haan" userId="a792b93c-711a-419b-825f-dc2f599cf7b8" providerId="ADAL" clId="{4B2487AE-960D-C947-825A-F82B04C56B63}" dt="2023-09-03T19:58:26.787" v="162" actId="478"/>
          <ac:picMkLst>
            <pc:docMk/>
            <pc:sldMk cId="3878757512" sldId="256"/>
            <ac:picMk id="1032" creationId="{ECDAC40F-5AD3-99CF-708D-B644C1753D6A}"/>
          </ac:picMkLst>
        </pc:picChg>
        <pc:picChg chg="add mod">
          <ac:chgData name="Alyanne de Haan" userId="a792b93c-711a-419b-825f-dc2f599cf7b8" providerId="ADAL" clId="{4B2487AE-960D-C947-825A-F82B04C56B63}" dt="2023-09-04T20:37:35.641" v="4069" actId="1076"/>
          <ac:picMkLst>
            <pc:docMk/>
            <pc:sldMk cId="3878757512" sldId="256"/>
            <ac:picMk id="1034" creationId="{F874AD1A-F74E-40E6-EB09-61667B1446FC}"/>
          </ac:picMkLst>
        </pc:picChg>
        <pc:cxnChg chg="add del">
          <ac:chgData name="Alyanne de Haan" userId="a792b93c-711a-419b-825f-dc2f599cf7b8" providerId="ADAL" clId="{4B2487AE-960D-C947-825A-F82B04C56B63}" dt="2023-09-03T20:27:52.962" v="427"/>
          <ac:cxnSpMkLst>
            <pc:docMk/>
            <pc:sldMk cId="3878757512" sldId="256"/>
            <ac:cxnSpMk id="1043" creationId="{6F6FDB19-8C2A-48D0-8728-5987EDF371EF}"/>
          </ac:cxnSpMkLst>
        </pc:cxnChg>
        <pc:cxnChg chg="add del">
          <ac:chgData name="Alyanne de Haan" userId="a792b93c-711a-419b-825f-dc2f599cf7b8" providerId="ADAL" clId="{4B2487AE-960D-C947-825A-F82B04C56B63}" dt="2023-09-03T20:27:52.962" v="427"/>
          <ac:cxnSpMkLst>
            <pc:docMk/>
            <pc:sldMk cId="3878757512" sldId="256"/>
            <ac:cxnSpMk id="1045" creationId="{F09B89FA-8981-4C79-AEA8-92BBDEB74217}"/>
          </ac:cxnSpMkLst>
        </pc:cxnChg>
        <pc:cxnChg chg="add del">
          <ac:chgData name="Alyanne de Haan" userId="a792b93c-711a-419b-825f-dc2f599cf7b8" providerId="ADAL" clId="{4B2487AE-960D-C947-825A-F82B04C56B63}" dt="2023-09-03T20:27:52.962" v="427"/>
          <ac:cxnSpMkLst>
            <pc:docMk/>
            <pc:sldMk cId="3878757512" sldId="256"/>
            <ac:cxnSpMk id="1047" creationId="{0F5E87B5-6250-4AF5-88E7-E1D9745E7C6E}"/>
          </ac:cxnSpMkLst>
        </pc:cxnChg>
      </pc:sldChg>
      <pc:sldChg chg="addSp delSp modSp">
        <pc:chgData name="Alyanne de Haan" userId="a792b93c-711a-419b-825f-dc2f599cf7b8" providerId="ADAL" clId="{4B2487AE-960D-C947-825A-F82B04C56B63}" dt="2023-09-03T20:27:52.962" v="427"/>
        <pc:sldMkLst>
          <pc:docMk/>
          <pc:sldMk cId="2009561259" sldId="257"/>
        </pc:sldMkLst>
        <pc:spChg chg="mod">
          <ac:chgData name="Alyanne de Haan" userId="a792b93c-711a-419b-825f-dc2f599cf7b8" providerId="ADAL" clId="{4B2487AE-960D-C947-825A-F82B04C56B63}" dt="2023-09-03T20:27:52.962" v="427"/>
          <ac:spMkLst>
            <pc:docMk/>
            <pc:sldMk cId="2009561259" sldId="257"/>
            <ac:spMk id="2" creationId="{34EA6CD9-7A6E-EB37-A4A2-EED8B8953222}"/>
          </ac:spMkLst>
        </pc:spChg>
        <pc:spChg chg="mod">
          <ac:chgData name="Alyanne de Haan" userId="a792b93c-711a-419b-825f-dc2f599cf7b8" providerId="ADAL" clId="{4B2487AE-960D-C947-825A-F82B04C56B63}" dt="2023-09-03T20:27:52.962" v="427"/>
          <ac:spMkLst>
            <pc:docMk/>
            <pc:sldMk cId="2009561259" sldId="257"/>
            <ac:spMk id="3" creationId="{89423DF0-B214-53BE-E0FE-D8E933AF63DD}"/>
          </ac:spMkLst>
        </pc:spChg>
        <pc:spChg chg="add del">
          <ac:chgData name="Alyanne de Haan" userId="a792b93c-711a-419b-825f-dc2f599cf7b8" providerId="ADAL" clId="{4B2487AE-960D-C947-825A-F82B04C56B63}" dt="2023-09-03T19:56:25.742" v="150" actId="478"/>
          <ac:spMkLst>
            <pc:docMk/>
            <pc:sldMk cId="2009561259" sldId="257"/>
            <ac:spMk id="4" creationId="{4E0FEFA2-2347-BDC9-2FE5-C2C3195F7661}"/>
          </ac:spMkLst>
        </pc:spChg>
      </pc:sldChg>
      <pc:sldChg chg="addSp modSp mod ord modNotesTx">
        <pc:chgData name="Alyanne de Haan" userId="a792b93c-711a-419b-825f-dc2f599cf7b8" providerId="ADAL" clId="{4B2487AE-960D-C947-825A-F82B04C56B63}" dt="2023-09-03T22:29:17.798" v="1888" actId="20577"/>
        <pc:sldMkLst>
          <pc:docMk/>
          <pc:sldMk cId="2951974924" sldId="258"/>
        </pc:sldMkLst>
        <pc:spChg chg="mod">
          <ac:chgData name="Alyanne de Haan" userId="a792b93c-711a-419b-825f-dc2f599cf7b8" providerId="ADAL" clId="{4B2487AE-960D-C947-825A-F82B04C56B63}" dt="2023-09-03T21:57:26.818" v="1085" actId="20577"/>
          <ac:spMkLst>
            <pc:docMk/>
            <pc:sldMk cId="2951974924" sldId="258"/>
            <ac:spMk id="2" creationId="{2C7C77C6-8CA9-352C-38E6-AC1B2E405D8D}"/>
          </ac:spMkLst>
        </pc:spChg>
        <pc:spChg chg="mod">
          <ac:chgData name="Alyanne de Haan" userId="a792b93c-711a-419b-825f-dc2f599cf7b8" providerId="ADAL" clId="{4B2487AE-960D-C947-825A-F82B04C56B63}" dt="2023-09-03T20:27:52.962" v="427"/>
          <ac:spMkLst>
            <pc:docMk/>
            <pc:sldMk cId="2951974924" sldId="258"/>
            <ac:spMk id="3" creationId="{304B021F-AB23-3965-72B6-925A0A48DCA5}"/>
          </ac:spMkLst>
        </pc:spChg>
        <pc:spChg chg="add mod">
          <ac:chgData name="Alyanne de Haan" userId="a792b93c-711a-419b-825f-dc2f599cf7b8" providerId="ADAL" clId="{4B2487AE-960D-C947-825A-F82B04C56B63}" dt="2023-09-03T21:58:29.933" v="1187" actId="208"/>
          <ac:spMkLst>
            <pc:docMk/>
            <pc:sldMk cId="2951974924" sldId="258"/>
            <ac:spMk id="5" creationId="{9B4D3195-5BBB-6741-D838-5DAABC789CD5}"/>
          </ac:spMkLst>
        </pc:spChg>
        <pc:picChg chg="mod">
          <ac:chgData name="Alyanne de Haan" userId="a792b93c-711a-419b-825f-dc2f599cf7b8" providerId="ADAL" clId="{4B2487AE-960D-C947-825A-F82B04C56B63}" dt="2023-09-03T21:58:06.229" v="1184" actId="1076"/>
          <ac:picMkLst>
            <pc:docMk/>
            <pc:sldMk cId="2951974924" sldId="258"/>
            <ac:picMk id="4" creationId="{97F0B20D-BC64-859E-2744-CF1B98715F6C}"/>
          </ac:picMkLst>
        </pc:picChg>
      </pc:sldChg>
      <pc:sldChg chg="modSp">
        <pc:chgData name="Alyanne de Haan" userId="a792b93c-711a-419b-825f-dc2f599cf7b8" providerId="ADAL" clId="{4B2487AE-960D-C947-825A-F82B04C56B63}" dt="2023-09-03T20:27:52.962" v="427"/>
        <pc:sldMkLst>
          <pc:docMk/>
          <pc:sldMk cId="2848192556" sldId="259"/>
        </pc:sldMkLst>
        <pc:spChg chg="mod">
          <ac:chgData name="Alyanne de Haan" userId="a792b93c-711a-419b-825f-dc2f599cf7b8" providerId="ADAL" clId="{4B2487AE-960D-C947-825A-F82B04C56B63}" dt="2023-09-03T20:27:52.962" v="427"/>
          <ac:spMkLst>
            <pc:docMk/>
            <pc:sldMk cId="2848192556" sldId="259"/>
            <ac:spMk id="4" creationId="{3649DE14-4FA5-405A-B6CD-633CABCDDA68}"/>
          </ac:spMkLst>
        </pc:spChg>
        <pc:spChg chg="mod">
          <ac:chgData name="Alyanne de Haan" userId="a792b93c-711a-419b-825f-dc2f599cf7b8" providerId="ADAL" clId="{4B2487AE-960D-C947-825A-F82B04C56B63}" dt="2023-09-03T20:27:52.962" v="427"/>
          <ac:spMkLst>
            <pc:docMk/>
            <pc:sldMk cId="2848192556" sldId="259"/>
            <ac:spMk id="5" creationId="{8FDBDDF5-5534-A584-ED9D-24C9BC58BDF2}"/>
          </ac:spMkLst>
        </pc:spChg>
      </pc:sldChg>
      <pc:sldChg chg="modSp del">
        <pc:chgData name="Alyanne de Haan" userId="a792b93c-711a-419b-825f-dc2f599cf7b8" providerId="ADAL" clId="{4B2487AE-960D-C947-825A-F82B04C56B63}" dt="2023-09-03T20:29:36.809" v="492" actId="2696"/>
        <pc:sldMkLst>
          <pc:docMk/>
          <pc:sldMk cId="3983287412" sldId="260"/>
        </pc:sldMkLst>
        <pc:spChg chg="mod">
          <ac:chgData name="Alyanne de Haan" userId="a792b93c-711a-419b-825f-dc2f599cf7b8" providerId="ADAL" clId="{4B2487AE-960D-C947-825A-F82B04C56B63}" dt="2023-09-03T20:27:52.962" v="427"/>
          <ac:spMkLst>
            <pc:docMk/>
            <pc:sldMk cId="3983287412" sldId="260"/>
            <ac:spMk id="4" creationId="{1C778CAD-DA8B-EDD7-6713-428E1571E0F8}"/>
          </ac:spMkLst>
        </pc:spChg>
        <pc:spChg chg="mod">
          <ac:chgData name="Alyanne de Haan" userId="a792b93c-711a-419b-825f-dc2f599cf7b8" providerId="ADAL" clId="{4B2487AE-960D-C947-825A-F82B04C56B63}" dt="2023-09-03T20:27:52.962" v="427"/>
          <ac:spMkLst>
            <pc:docMk/>
            <pc:sldMk cId="3983287412" sldId="260"/>
            <ac:spMk id="5" creationId="{09F44380-7EA2-4FCC-F03A-9D182C208B08}"/>
          </ac:spMkLst>
        </pc:spChg>
      </pc:sldChg>
      <pc:sldChg chg="modSp mod">
        <pc:chgData name="Alyanne de Haan" userId="a792b93c-711a-419b-825f-dc2f599cf7b8" providerId="ADAL" clId="{4B2487AE-960D-C947-825A-F82B04C56B63}" dt="2023-09-03T20:27:52.962" v="427"/>
        <pc:sldMkLst>
          <pc:docMk/>
          <pc:sldMk cId="749030014" sldId="261"/>
        </pc:sldMkLst>
        <pc:spChg chg="mod">
          <ac:chgData name="Alyanne de Haan" userId="a792b93c-711a-419b-825f-dc2f599cf7b8" providerId="ADAL" clId="{4B2487AE-960D-C947-825A-F82B04C56B63}" dt="2023-09-03T20:27:52.962" v="427"/>
          <ac:spMkLst>
            <pc:docMk/>
            <pc:sldMk cId="749030014" sldId="261"/>
            <ac:spMk id="2" creationId="{26447108-B205-3EA1-C4C4-8D031E053755}"/>
          </ac:spMkLst>
        </pc:spChg>
        <pc:spChg chg="mod">
          <ac:chgData name="Alyanne de Haan" userId="a792b93c-711a-419b-825f-dc2f599cf7b8" providerId="ADAL" clId="{4B2487AE-960D-C947-825A-F82B04C56B63}" dt="2023-09-03T20:27:52.962" v="427"/>
          <ac:spMkLst>
            <pc:docMk/>
            <pc:sldMk cId="749030014" sldId="261"/>
            <ac:spMk id="3" creationId="{C9E9A722-3415-D135-2463-FE70F51DF7AA}"/>
          </ac:spMkLst>
        </pc:spChg>
      </pc:sldChg>
      <pc:sldChg chg="addSp modSp mod ord modNotesTx">
        <pc:chgData name="Alyanne de Haan" userId="a792b93c-711a-419b-825f-dc2f599cf7b8" providerId="ADAL" clId="{4B2487AE-960D-C947-825A-F82B04C56B63}" dt="2023-09-04T20:43:16.395" v="4170" actId="1036"/>
        <pc:sldMkLst>
          <pc:docMk/>
          <pc:sldMk cId="2556482164" sldId="262"/>
        </pc:sldMkLst>
        <pc:spChg chg="mod">
          <ac:chgData name="Alyanne de Haan" userId="a792b93c-711a-419b-825f-dc2f599cf7b8" providerId="ADAL" clId="{4B2487AE-960D-C947-825A-F82B04C56B63}" dt="2023-09-04T20:25:35.242" v="3745" actId="20577"/>
          <ac:spMkLst>
            <pc:docMk/>
            <pc:sldMk cId="2556482164" sldId="262"/>
            <ac:spMk id="2" creationId="{F8F879AD-4B87-F9FC-B93C-3B01266AD0F0}"/>
          </ac:spMkLst>
        </pc:spChg>
        <pc:spChg chg="mod">
          <ac:chgData name="Alyanne de Haan" userId="a792b93c-711a-419b-825f-dc2f599cf7b8" providerId="ADAL" clId="{4B2487AE-960D-C947-825A-F82B04C56B63}" dt="2023-09-04T20:42:36.476" v="4122" actId="1076"/>
          <ac:spMkLst>
            <pc:docMk/>
            <pc:sldMk cId="2556482164" sldId="262"/>
            <ac:spMk id="3" creationId="{6B8DEF74-B891-03C7-0335-F816D2833697}"/>
          </ac:spMkLst>
        </pc:spChg>
        <pc:spChg chg="add mod">
          <ac:chgData name="Alyanne de Haan" userId="a792b93c-711a-419b-825f-dc2f599cf7b8" providerId="ADAL" clId="{4B2487AE-960D-C947-825A-F82B04C56B63}" dt="2023-09-04T20:42:36.476" v="4122" actId="1076"/>
          <ac:spMkLst>
            <pc:docMk/>
            <pc:sldMk cId="2556482164" sldId="262"/>
            <ac:spMk id="4" creationId="{FB26C445-37EE-946C-ADC3-30D3F2571A27}"/>
          </ac:spMkLst>
        </pc:spChg>
        <pc:spChg chg="mod">
          <ac:chgData name="Alyanne de Haan" userId="a792b93c-711a-419b-825f-dc2f599cf7b8" providerId="ADAL" clId="{4B2487AE-960D-C947-825A-F82B04C56B63}" dt="2023-09-04T20:42:29.615" v="4121" actId="1076"/>
          <ac:spMkLst>
            <pc:docMk/>
            <pc:sldMk cId="2556482164" sldId="262"/>
            <ac:spMk id="5" creationId="{26E14B8D-180F-F901-9C16-40F20D100833}"/>
          </ac:spMkLst>
        </pc:spChg>
        <pc:spChg chg="add mod">
          <ac:chgData name="Alyanne de Haan" userId="a792b93c-711a-419b-825f-dc2f599cf7b8" providerId="ADAL" clId="{4B2487AE-960D-C947-825A-F82B04C56B63}" dt="2023-09-04T20:43:05.871" v="4168" actId="1036"/>
          <ac:spMkLst>
            <pc:docMk/>
            <pc:sldMk cId="2556482164" sldId="262"/>
            <ac:spMk id="6" creationId="{6B29E09F-1365-2C31-8D41-6E6CD6871254}"/>
          </ac:spMkLst>
        </pc:spChg>
        <pc:spChg chg="add mod">
          <ac:chgData name="Alyanne de Haan" userId="a792b93c-711a-419b-825f-dc2f599cf7b8" providerId="ADAL" clId="{4B2487AE-960D-C947-825A-F82B04C56B63}" dt="2023-09-04T20:43:05.871" v="4168" actId="1036"/>
          <ac:spMkLst>
            <pc:docMk/>
            <pc:sldMk cId="2556482164" sldId="262"/>
            <ac:spMk id="7" creationId="{B166F360-F53C-00C5-E377-47AA9A2764E4}"/>
          </ac:spMkLst>
        </pc:spChg>
        <pc:spChg chg="add mod">
          <ac:chgData name="Alyanne de Haan" userId="a792b93c-711a-419b-825f-dc2f599cf7b8" providerId="ADAL" clId="{4B2487AE-960D-C947-825A-F82B04C56B63}" dt="2023-09-04T20:43:05.871" v="4168" actId="1036"/>
          <ac:spMkLst>
            <pc:docMk/>
            <pc:sldMk cId="2556482164" sldId="262"/>
            <ac:spMk id="8" creationId="{69849C09-FDA5-870C-6011-41F3D11D4A9E}"/>
          </ac:spMkLst>
        </pc:spChg>
        <pc:spChg chg="add mod">
          <ac:chgData name="Alyanne de Haan" userId="a792b93c-711a-419b-825f-dc2f599cf7b8" providerId="ADAL" clId="{4B2487AE-960D-C947-825A-F82B04C56B63}" dt="2023-09-04T20:43:16.395" v="4170" actId="1036"/>
          <ac:spMkLst>
            <pc:docMk/>
            <pc:sldMk cId="2556482164" sldId="262"/>
            <ac:spMk id="9" creationId="{5DFE13B3-09C5-8778-D51B-1E3A75FF3403}"/>
          </ac:spMkLst>
        </pc:spChg>
      </pc:sldChg>
      <pc:sldChg chg="add">
        <pc:chgData name="Alyanne de Haan" userId="a792b93c-711a-419b-825f-dc2f599cf7b8" providerId="ADAL" clId="{4B2487AE-960D-C947-825A-F82B04C56B63}" dt="2023-09-04T20:47:40.581" v="4247"/>
        <pc:sldMkLst>
          <pc:docMk/>
          <pc:sldMk cId="2428155232" sldId="263"/>
        </pc:sldMkLst>
      </pc:sldChg>
      <pc:sldChg chg="modSp del">
        <pc:chgData name="Alyanne de Haan" userId="a792b93c-711a-419b-825f-dc2f599cf7b8" providerId="ADAL" clId="{4B2487AE-960D-C947-825A-F82B04C56B63}" dt="2023-09-04T20:47:37.143" v="4246" actId="2696"/>
        <pc:sldMkLst>
          <pc:docMk/>
          <pc:sldMk cId="2768327836" sldId="263"/>
        </pc:sldMkLst>
        <pc:spChg chg="mod">
          <ac:chgData name="Alyanne de Haan" userId="a792b93c-711a-419b-825f-dc2f599cf7b8" providerId="ADAL" clId="{4B2487AE-960D-C947-825A-F82B04C56B63}" dt="2023-09-03T20:27:52.962" v="427"/>
          <ac:spMkLst>
            <pc:docMk/>
            <pc:sldMk cId="2768327836" sldId="263"/>
            <ac:spMk id="5" creationId="{FC7C1457-ABAA-C830-95AB-124F383E2208}"/>
          </ac:spMkLst>
        </pc:spChg>
      </pc:sldChg>
      <pc:sldChg chg="modSp">
        <pc:chgData name="Alyanne de Haan" userId="a792b93c-711a-419b-825f-dc2f599cf7b8" providerId="ADAL" clId="{4B2487AE-960D-C947-825A-F82B04C56B63}" dt="2023-09-03T20:27:52.962" v="427"/>
        <pc:sldMkLst>
          <pc:docMk/>
          <pc:sldMk cId="4112914173" sldId="264"/>
        </pc:sldMkLst>
        <pc:spChg chg="mod">
          <ac:chgData name="Alyanne de Haan" userId="a792b93c-711a-419b-825f-dc2f599cf7b8" providerId="ADAL" clId="{4B2487AE-960D-C947-825A-F82B04C56B63}" dt="2023-09-03T20:27:52.962" v="427"/>
          <ac:spMkLst>
            <pc:docMk/>
            <pc:sldMk cId="4112914173" sldId="264"/>
            <ac:spMk id="2" creationId="{C9144836-4812-91D3-6E47-B3A1892883A5}"/>
          </ac:spMkLst>
        </pc:spChg>
        <pc:spChg chg="mod">
          <ac:chgData name="Alyanne de Haan" userId="a792b93c-711a-419b-825f-dc2f599cf7b8" providerId="ADAL" clId="{4B2487AE-960D-C947-825A-F82B04C56B63}" dt="2023-09-03T20:27:52.962" v="427"/>
          <ac:spMkLst>
            <pc:docMk/>
            <pc:sldMk cId="4112914173" sldId="264"/>
            <ac:spMk id="3" creationId="{2D1E47F6-3474-4A32-AA48-19188964E52D}"/>
          </ac:spMkLst>
        </pc:spChg>
      </pc:sldChg>
      <pc:sldChg chg="modSp del">
        <pc:chgData name="Alyanne de Haan" userId="a792b93c-711a-419b-825f-dc2f599cf7b8" providerId="ADAL" clId="{4B2487AE-960D-C947-825A-F82B04C56B63}" dt="2023-09-04T20:47:37.143" v="4246" actId="2696"/>
        <pc:sldMkLst>
          <pc:docMk/>
          <pc:sldMk cId="97155239" sldId="265"/>
        </pc:sldMkLst>
        <pc:spChg chg="mod">
          <ac:chgData name="Alyanne de Haan" userId="a792b93c-711a-419b-825f-dc2f599cf7b8" providerId="ADAL" clId="{4B2487AE-960D-C947-825A-F82B04C56B63}" dt="2023-09-03T20:27:52.962" v="427"/>
          <ac:spMkLst>
            <pc:docMk/>
            <pc:sldMk cId="97155239" sldId="265"/>
            <ac:spMk id="5" creationId="{FC7C1457-ABAA-C830-95AB-124F383E2208}"/>
          </ac:spMkLst>
        </pc:spChg>
      </pc:sldChg>
      <pc:sldChg chg="add">
        <pc:chgData name="Alyanne de Haan" userId="a792b93c-711a-419b-825f-dc2f599cf7b8" providerId="ADAL" clId="{4B2487AE-960D-C947-825A-F82B04C56B63}" dt="2023-09-04T20:47:40.581" v="4247"/>
        <pc:sldMkLst>
          <pc:docMk/>
          <pc:sldMk cId="1525255659" sldId="265"/>
        </pc:sldMkLst>
      </pc:sldChg>
      <pc:sldChg chg="modSp">
        <pc:chgData name="Alyanne de Haan" userId="a792b93c-711a-419b-825f-dc2f599cf7b8" providerId="ADAL" clId="{4B2487AE-960D-C947-825A-F82B04C56B63}" dt="2023-09-03T20:27:52.962" v="427"/>
        <pc:sldMkLst>
          <pc:docMk/>
          <pc:sldMk cId="1442628468" sldId="266"/>
        </pc:sldMkLst>
        <pc:spChg chg="mod">
          <ac:chgData name="Alyanne de Haan" userId="a792b93c-711a-419b-825f-dc2f599cf7b8" providerId="ADAL" clId="{4B2487AE-960D-C947-825A-F82B04C56B63}" dt="2023-09-03T20:27:52.962" v="427"/>
          <ac:spMkLst>
            <pc:docMk/>
            <pc:sldMk cId="1442628468" sldId="266"/>
            <ac:spMk id="4" creationId="{0618BD31-4E41-1010-6F65-09A43B1E9EDE}"/>
          </ac:spMkLst>
        </pc:spChg>
        <pc:spChg chg="mod">
          <ac:chgData name="Alyanne de Haan" userId="a792b93c-711a-419b-825f-dc2f599cf7b8" providerId="ADAL" clId="{4B2487AE-960D-C947-825A-F82B04C56B63}" dt="2023-09-03T20:27:52.962" v="427"/>
          <ac:spMkLst>
            <pc:docMk/>
            <pc:sldMk cId="1442628468" sldId="266"/>
            <ac:spMk id="5" creationId="{CBB26F8A-9394-C0ED-C879-66D23F96E5A5}"/>
          </ac:spMkLst>
        </pc:spChg>
      </pc:sldChg>
      <pc:sldChg chg="modSp">
        <pc:chgData name="Alyanne de Haan" userId="a792b93c-711a-419b-825f-dc2f599cf7b8" providerId="ADAL" clId="{4B2487AE-960D-C947-825A-F82B04C56B63}" dt="2023-09-03T20:27:52.962" v="427"/>
        <pc:sldMkLst>
          <pc:docMk/>
          <pc:sldMk cId="3851047338" sldId="267"/>
        </pc:sldMkLst>
        <pc:spChg chg="mod">
          <ac:chgData name="Alyanne de Haan" userId="a792b93c-711a-419b-825f-dc2f599cf7b8" providerId="ADAL" clId="{4B2487AE-960D-C947-825A-F82B04C56B63}" dt="2023-09-03T20:27:52.962" v="427"/>
          <ac:spMkLst>
            <pc:docMk/>
            <pc:sldMk cId="3851047338" sldId="267"/>
            <ac:spMk id="7" creationId="{0303EF6E-AFFE-068F-D632-5CF97B737B75}"/>
          </ac:spMkLst>
        </pc:spChg>
        <pc:spChg chg="mod">
          <ac:chgData name="Alyanne de Haan" userId="a792b93c-711a-419b-825f-dc2f599cf7b8" providerId="ADAL" clId="{4B2487AE-960D-C947-825A-F82B04C56B63}" dt="2023-09-03T20:27:52.962" v="427"/>
          <ac:spMkLst>
            <pc:docMk/>
            <pc:sldMk cId="3851047338" sldId="267"/>
            <ac:spMk id="8" creationId="{63782141-326E-BD8B-01F0-CE6E735910CB}"/>
          </ac:spMkLst>
        </pc:spChg>
      </pc:sldChg>
      <pc:sldChg chg="del">
        <pc:chgData name="Alyanne de Haan" userId="a792b93c-711a-419b-825f-dc2f599cf7b8" providerId="ADAL" clId="{4B2487AE-960D-C947-825A-F82B04C56B63}" dt="2023-09-04T20:47:37.143" v="4246" actId="2696"/>
        <pc:sldMkLst>
          <pc:docMk/>
          <pc:sldMk cId="372566902" sldId="268"/>
        </pc:sldMkLst>
      </pc:sldChg>
      <pc:sldChg chg="modSp add mod modNotesTx">
        <pc:chgData name="Alyanne de Haan" userId="a792b93c-711a-419b-825f-dc2f599cf7b8" providerId="ADAL" clId="{4B2487AE-960D-C947-825A-F82B04C56B63}" dt="2023-09-04T20:53:08.946" v="4540" actId="20577"/>
        <pc:sldMkLst>
          <pc:docMk/>
          <pc:sldMk cId="3210636493" sldId="268"/>
        </pc:sldMkLst>
        <pc:spChg chg="mod">
          <ac:chgData name="Alyanne de Haan" userId="a792b93c-711a-419b-825f-dc2f599cf7b8" providerId="ADAL" clId="{4B2487AE-960D-C947-825A-F82B04C56B63}" dt="2023-09-04T20:51:19.810" v="4399" actId="20577"/>
          <ac:spMkLst>
            <pc:docMk/>
            <pc:sldMk cId="3210636493" sldId="268"/>
            <ac:spMk id="6" creationId="{ABE0E060-9C1A-C277-6696-3ADC0C683867}"/>
          </ac:spMkLst>
        </pc:spChg>
        <pc:spChg chg="mod">
          <ac:chgData name="Alyanne de Haan" userId="a792b93c-711a-419b-825f-dc2f599cf7b8" providerId="ADAL" clId="{4B2487AE-960D-C947-825A-F82B04C56B63}" dt="2023-09-04T20:48:55.660" v="4289" actId="20577"/>
          <ac:spMkLst>
            <pc:docMk/>
            <pc:sldMk cId="3210636493" sldId="268"/>
            <ac:spMk id="7" creationId="{5DDBB25E-A4F3-3B53-C3D0-A1AB66A47FE5}"/>
          </ac:spMkLst>
        </pc:spChg>
        <pc:spChg chg="mod">
          <ac:chgData name="Alyanne de Haan" userId="a792b93c-711a-419b-825f-dc2f599cf7b8" providerId="ADAL" clId="{4B2487AE-960D-C947-825A-F82B04C56B63}" dt="2023-09-04T20:48:51.002" v="4270" actId="20577"/>
          <ac:spMkLst>
            <pc:docMk/>
            <pc:sldMk cId="3210636493" sldId="268"/>
            <ac:spMk id="8" creationId="{3F510F74-DD61-593F-2F8A-3A9D0DC1BAD0}"/>
          </ac:spMkLst>
        </pc:spChg>
        <pc:spChg chg="mod">
          <ac:chgData name="Alyanne de Haan" userId="a792b93c-711a-419b-825f-dc2f599cf7b8" providerId="ADAL" clId="{4B2487AE-960D-C947-825A-F82B04C56B63}" dt="2023-09-04T20:48:45.901" v="4265" actId="20577"/>
          <ac:spMkLst>
            <pc:docMk/>
            <pc:sldMk cId="3210636493" sldId="268"/>
            <ac:spMk id="9" creationId="{73F260AE-4967-0CD9-8999-7CDF7B51CDCD}"/>
          </ac:spMkLst>
        </pc:spChg>
      </pc:sldChg>
      <pc:sldChg chg="modSp del">
        <pc:chgData name="Alyanne de Haan" userId="a792b93c-711a-419b-825f-dc2f599cf7b8" providerId="ADAL" clId="{4B2487AE-960D-C947-825A-F82B04C56B63}" dt="2023-09-04T20:54:14.074" v="4549" actId="2696"/>
        <pc:sldMkLst>
          <pc:docMk/>
          <pc:sldMk cId="622245937" sldId="269"/>
        </pc:sldMkLst>
        <pc:spChg chg="mod">
          <ac:chgData name="Alyanne de Haan" userId="a792b93c-711a-419b-825f-dc2f599cf7b8" providerId="ADAL" clId="{4B2487AE-960D-C947-825A-F82B04C56B63}" dt="2023-09-03T20:27:52.962" v="427"/>
          <ac:spMkLst>
            <pc:docMk/>
            <pc:sldMk cId="622245937" sldId="269"/>
            <ac:spMk id="4" creationId="{A00C1E14-68AA-1C0F-EF4E-A38062A2FE25}"/>
          </ac:spMkLst>
        </pc:spChg>
        <pc:spChg chg="mod">
          <ac:chgData name="Alyanne de Haan" userId="a792b93c-711a-419b-825f-dc2f599cf7b8" providerId="ADAL" clId="{4B2487AE-960D-C947-825A-F82B04C56B63}" dt="2023-09-03T20:27:52.962" v="427"/>
          <ac:spMkLst>
            <pc:docMk/>
            <pc:sldMk cId="622245937" sldId="269"/>
            <ac:spMk id="5" creationId="{BA42C3C0-4EBF-34DB-4A96-2380C4E8BDD0}"/>
          </ac:spMkLst>
        </pc:spChg>
      </pc:sldChg>
      <pc:sldChg chg="modSp del">
        <pc:chgData name="Alyanne de Haan" userId="a792b93c-711a-419b-825f-dc2f599cf7b8" providerId="ADAL" clId="{4B2487AE-960D-C947-825A-F82B04C56B63}" dt="2023-09-04T20:54:19.361" v="4550" actId="2696"/>
        <pc:sldMkLst>
          <pc:docMk/>
          <pc:sldMk cId="4193089570" sldId="270"/>
        </pc:sldMkLst>
        <pc:spChg chg="mod">
          <ac:chgData name="Alyanne de Haan" userId="a792b93c-711a-419b-825f-dc2f599cf7b8" providerId="ADAL" clId="{4B2487AE-960D-C947-825A-F82B04C56B63}" dt="2023-09-03T20:27:52.962" v="427"/>
          <ac:spMkLst>
            <pc:docMk/>
            <pc:sldMk cId="4193089570" sldId="270"/>
            <ac:spMk id="4" creationId="{D1BC7666-6F04-9438-309C-9781D91C9FDA}"/>
          </ac:spMkLst>
        </pc:spChg>
        <pc:spChg chg="mod">
          <ac:chgData name="Alyanne de Haan" userId="a792b93c-711a-419b-825f-dc2f599cf7b8" providerId="ADAL" clId="{4B2487AE-960D-C947-825A-F82B04C56B63}" dt="2023-09-03T20:27:52.962" v="427"/>
          <ac:spMkLst>
            <pc:docMk/>
            <pc:sldMk cId="4193089570" sldId="270"/>
            <ac:spMk id="5" creationId="{35E9AC73-0C00-530C-229A-69B740ADFF60}"/>
          </ac:spMkLst>
        </pc:spChg>
      </pc:sldChg>
      <pc:sldChg chg="modSp del">
        <pc:chgData name="Alyanne de Haan" userId="a792b93c-711a-419b-825f-dc2f599cf7b8" providerId="ADAL" clId="{4B2487AE-960D-C947-825A-F82B04C56B63}" dt="2023-09-04T20:54:07.089" v="4546" actId="2696"/>
        <pc:sldMkLst>
          <pc:docMk/>
          <pc:sldMk cId="3774643460" sldId="271"/>
        </pc:sldMkLst>
        <pc:spChg chg="mod">
          <ac:chgData name="Alyanne de Haan" userId="a792b93c-711a-419b-825f-dc2f599cf7b8" providerId="ADAL" clId="{4B2487AE-960D-C947-825A-F82B04C56B63}" dt="2023-09-03T20:27:52.962" v="427"/>
          <ac:spMkLst>
            <pc:docMk/>
            <pc:sldMk cId="3774643460" sldId="271"/>
            <ac:spMk id="4" creationId="{43795610-6257-E885-71D0-4D7F464FBF76}"/>
          </ac:spMkLst>
        </pc:spChg>
        <pc:spChg chg="mod">
          <ac:chgData name="Alyanne de Haan" userId="a792b93c-711a-419b-825f-dc2f599cf7b8" providerId="ADAL" clId="{4B2487AE-960D-C947-825A-F82B04C56B63}" dt="2023-09-03T20:27:52.962" v="427"/>
          <ac:spMkLst>
            <pc:docMk/>
            <pc:sldMk cId="3774643460" sldId="271"/>
            <ac:spMk id="5" creationId="{02FA8713-7E57-FC19-B3C5-CFAAC71F135F}"/>
          </ac:spMkLst>
        </pc:spChg>
      </pc:sldChg>
      <pc:sldChg chg="modSp del">
        <pc:chgData name="Alyanne de Haan" userId="a792b93c-711a-419b-825f-dc2f599cf7b8" providerId="ADAL" clId="{4B2487AE-960D-C947-825A-F82B04C56B63}" dt="2023-09-04T20:54:07.674" v="4547" actId="2696"/>
        <pc:sldMkLst>
          <pc:docMk/>
          <pc:sldMk cId="2222708665" sldId="272"/>
        </pc:sldMkLst>
        <pc:spChg chg="mod">
          <ac:chgData name="Alyanne de Haan" userId="a792b93c-711a-419b-825f-dc2f599cf7b8" providerId="ADAL" clId="{4B2487AE-960D-C947-825A-F82B04C56B63}" dt="2023-09-03T20:27:52.962" v="427"/>
          <ac:spMkLst>
            <pc:docMk/>
            <pc:sldMk cId="2222708665" sldId="272"/>
            <ac:spMk id="2" creationId="{A37414E1-8B8B-9A57-EA0E-1F42B7DD4324}"/>
          </ac:spMkLst>
        </pc:spChg>
        <pc:spChg chg="mod">
          <ac:chgData name="Alyanne de Haan" userId="a792b93c-711a-419b-825f-dc2f599cf7b8" providerId="ADAL" clId="{4B2487AE-960D-C947-825A-F82B04C56B63}" dt="2023-09-03T20:27:52.962" v="427"/>
          <ac:spMkLst>
            <pc:docMk/>
            <pc:sldMk cId="2222708665" sldId="272"/>
            <ac:spMk id="3" creationId="{B7C5CE9C-5109-0ED3-823C-7BDD154DB0C6}"/>
          </ac:spMkLst>
        </pc:spChg>
      </pc:sldChg>
      <pc:sldChg chg="add del ord">
        <pc:chgData name="Alyanne de Haan" userId="a792b93c-711a-419b-825f-dc2f599cf7b8" providerId="ADAL" clId="{4B2487AE-960D-C947-825A-F82B04C56B63}" dt="2023-09-04T20:59:03.202" v="4843" actId="2696"/>
        <pc:sldMkLst>
          <pc:docMk/>
          <pc:sldMk cId="2063906799" sldId="274"/>
        </pc:sldMkLst>
      </pc:sldChg>
      <pc:sldChg chg="modSp del">
        <pc:chgData name="Alyanne de Haan" userId="a792b93c-711a-419b-825f-dc2f599cf7b8" providerId="ADAL" clId="{4B2487AE-960D-C947-825A-F82B04C56B63}" dt="2023-09-04T20:54:43.260" v="4554" actId="2696"/>
        <pc:sldMkLst>
          <pc:docMk/>
          <pc:sldMk cId="2357536999" sldId="274"/>
        </pc:sldMkLst>
        <pc:spChg chg="mod">
          <ac:chgData name="Alyanne de Haan" userId="a792b93c-711a-419b-825f-dc2f599cf7b8" providerId="ADAL" clId="{4B2487AE-960D-C947-825A-F82B04C56B63}" dt="2023-09-03T20:27:52.962" v="427"/>
          <ac:spMkLst>
            <pc:docMk/>
            <pc:sldMk cId="2357536999" sldId="274"/>
            <ac:spMk id="2" creationId="{14958393-21FB-3BAA-7CD9-6A44284CDCD2}"/>
          </ac:spMkLst>
        </pc:spChg>
        <pc:spChg chg="mod">
          <ac:chgData name="Alyanne de Haan" userId="a792b93c-711a-419b-825f-dc2f599cf7b8" providerId="ADAL" clId="{4B2487AE-960D-C947-825A-F82B04C56B63}" dt="2023-09-03T20:27:52.962" v="427"/>
          <ac:spMkLst>
            <pc:docMk/>
            <pc:sldMk cId="2357536999" sldId="274"/>
            <ac:spMk id="3" creationId="{8FD44434-C2F2-52A0-90D3-033BEE341816}"/>
          </ac:spMkLst>
        </pc:spChg>
      </pc:sldChg>
      <pc:sldChg chg="modSp del">
        <pc:chgData name="Alyanne de Haan" userId="a792b93c-711a-419b-825f-dc2f599cf7b8" providerId="ADAL" clId="{4B2487AE-960D-C947-825A-F82B04C56B63}" dt="2023-09-04T20:54:08.215" v="4548" actId="2696"/>
        <pc:sldMkLst>
          <pc:docMk/>
          <pc:sldMk cId="1556332799" sldId="275"/>
        </pc:sldMkLst>
        <pc:spChg chg="mod">
          <ac:chgData name="Alyanne de Haan" userId="a792b93c-711a-419b-825f-dc2f599cf7b8" providerId="ADAL" clId="{4B2487AE-960D-C947-825A-F82B04C56B63}" dt="2023-09-03T20:27:52.962" v="427"/>
          <ac:spMkLst>
            <pc:docMk/>
            <pc:sldMk cId="1556332799" sldId="275"/>
            <ac:spMk id="2" creationId="{A70EF7CC-2D5E-253B-6D01-02A05F04A998}"/>
          </ac:spMkLst>
        </pc:spChg>
        <pc:spChg chg="mod">
          <ac:chgData name="Alyanne de Haan" userId="a792b93c-711a-419b-825f-dc2f599cf7b8" providerId="ADAL" clId="{4B2487AE-960D-C947-825A-F82B04C56B63}" dt="2023-09-03T20:27:52.962" v="427"/>
          <ac:spMkLst>
            <pc:docMk/>
            <pc:sldMk cId="1556332799" sldId="275"/>
            <ac:spMk id="3" creationId="{48081582-78C0-3768-E3A3-1D3FC7B60365}"/>
          </ac:spMkLst>
        </pc:spChg>
      </pc:sldChg>
      <pc:sldChg chg="modSp del">
        <pc:chgData name="Alyanne de Haan" userId="a792b93c-711a-419b-825f-dc2f599cf7b8" providerId="ADAL" clId="{4B2487AE-960D-C947-825A-F82B04C56B63}" dt="2023-09-04T20:54:22.510" v="4551" actId="2696"/>
        <pc:sldMkLst>
          <pc:docMk/>
          <pc:sldMk cId="3569300730" sldId="276"/>
        </pc:sldMkLst>
        <pc:spChg chg="mod">
          <ac:chgData name="Alyanne de Haan" userId="a792b93c-711a-419b-825f-dc2f599cf7b8" providerId="ADAL" clId="{4B2487AE-960D-C947-825A-F82B04C56B63}" dt="2023-09-03T20:27:52.962" v="427"/>
          <ac:spMkLst>
            <pc:docMk/>
            <pc:sldMk cId="3569300730" sldId="276"/>
            <ac:spMk id="4" creationId="{FA9E7026-4753-7564-4A12-98F3228E3E08}"/>
          </ac:spMkLst>
        </pc:spChg>
        <pc:spChg chg="mod">
          <ac:chgData name="Alyanne de Haan" userId="a792b93c-711a-419b-825f-dc2f599cf7b8" providerId="ADAL" clId="{4B2487AE-960D-C947-825A-F82B04C56B63}" dt="2023-09-03T20:27:52.962" v="427"/>
          <ac:spMkLst>
            <pc:docMk/>
            <pc:sldMk cId="3569300730" sldId="276"/>
            <ac:spMk id="5" creationId="{E2CD72D6-D561-E8C2-2F5C-132C199452B0}"/>
          </ac:spMkLst>
        </pc:spChg>
      </pc:sldChg>
      <pc:sldChg chg="modSp del">
        <pc:chgData name="Alyanne de Haan" userId="a792b93c-711a-419b-825f-dc2f599cf7b8" providerId="ADAL" clId="{4B2487AE-960D-C947-825A-F82B04C56B63}" dt="2023-09-04T20:54:24.596" v="4552" actId="2696"/>
        <pc:sldMkLst>
          <pc:docMk/>
          <pc:sldMk cId="3229420019" sldId="277"/>
        </pc:sldMkLst>
        <pc:spChg chg="mod">
          <ac:chgData name="Alyanne de Haan" userId="a792b93c-711a-419b-825f-dc2f599cf7b8" providerId="ADAL" clId="{4B2487AE-960D-C947-825A-F82B04C56B63}" dt="2023-09-03T20:27:52.962" v="427"/>
          <ac:spMkLst>
            <pc:docMk/>
            <pc:sldMk cId="3229420019" sldId="277"/>
            <ac:spMk id="2" creationId="{99576AA6-A364-4557-DFC5-2C63C5FCD666}"/>
          </ac:spMkLst>
        </pc:spChg>
        <pc:spChg chg="mod">
          <ac:chgData name="Alyanne de Haan" userId="a792b93c-711a-419b-825f-dc2f599cf7b8" providerId="ADAL" clId="{4B2487AE-960D-C947-825A-F82B04C56B63}" dt="2023-09-03T20:27:52.962" v="427"/>
          <ac:spMkLst>
            <pc:docMk/>
            <pc:sldMk cId="3229420019" sldId="277"/>
            <ac:spMk id="3" creationId="{736579B3-CD05-BCA1-219D-7387AE04DAB2}"/>
          </ac:spMkLst>
        </pc:spChg>
      </pc:sldChg>
      <pc:sldChg chg="modSp del">
        <pc:chgData name="Alyanne de Haan" userId="a792b93c-711a-419b-825f-dc2f599cf7b8" providerId="ADAL" clId="{4B2487AE-960D-C947-825A-F82B04C56B63}" dt="2023-09-04T20:54:43.260" v="4554" actId="2696"/>
        <pc:sldMkLst>
          <pc:docMk/>
          <pc:sldMk cId="414741375" sldId="278"/>
        </pc:sldMkLst>
        <pc:spChg chg="mod">
          <ac:chgData name="Alyanne de Haan" userId="a792b93c-711a-419b-825f-dc2f599cf7b8" providerId="ADAL" clId="{4B2487AE-960D-C947-825A-F82B04C56B63}" dt="2023-09-03T20:27:52.962" v="427"/>
          <ac:spMkLst>
            <pc:docMk/>
            <pc:sldMk cId="414741375" sldId="278"/>
            <ac:spMk id="3" creationId="{D4D13EA6-0364-A01F-7AD6-944DF6238FA5}"/>
          </ac:spMkLst>
        </pc:spChg>
      </pc:sldChg>
      <pc:sldChg chg="add ord modNotesTx">
        <pc:chgData name="Alyanne de Haan" userId="a792b93c-711a-419b-825f-dc2f599cf7b8" providerId="ADAL" clId="{4B2487AE-960D-C947-825A-F82B04C56B63}" dt="2023-09-04T20:59:21.771" v="4845" actId="20578"/>
        <pc:sldMkLst>
          <pc:docMk/>
          <pc:sldMk cId="2120550140" sldId="278"/>
        </pc:sldMkLst>
      </pc:sldChg>
      <pc:sldChg chg="modSp">
        <pc:chgData name="Alyanne de Haan" userId="a792b93c-711a-419b-825f-dc2f599cf7b8" providerId="ADAL" clId="{4B2487AE-960D-C947-825A-F82B04C56B63}" dt="2023-09-03T20:27:52.962" v="427"/>
        <pc:sldMkLst>
          <pc:docMk/>
          <pc:sldMk cId="770330606" sldId="279"/>
        </pc:sldMkLst>
        <pc:spChg chg="mod">
          <ac:chgData name="Alyanne de Haan" userId="a792b93c-711a-419b-825f-dc2f599cf7b8" providerId="ADAL" clId="{4B2487AE-960D-C947-825A-F82B04C56B63}" dt="2023-09-03T20:27:52.962" v="427"/>
          <ac:spMkLst>
            <pc:docMk/>
            <pc:sldMk cId="770330606" sldId="279"/>
            <ac:spMk id="4" creationId="{C50B977B-9799-506C-3927-2518C855FAC4}"/>
          </ac:spMkLst>
        </pc:spChg>
        <pc:spChg chg="mod">
          <ac:chgData name="Alyanne de Haan" userId="a792b93c-711a-419b-825f-dc2f599cf7b8" providerId="ADAL" clId="{4B2487AE-960D-C947-825A-F82B04C56B63}" dt="2023-09-03T20:27:52.962" v="427"/>
          <ac:spMkLst>
            <pc:docMk/>
            <pc:sldMk cId="770330606" sldId="279"/>
            <ac:spMk id="5" creationId="{C2CF39E1-D62D-EEDF-1A6C-6A4AD46BDC6B}"/>
          </ac:spMkLst>
        </pc:spChg>
      </pc:sldChg>
      <pc:sldChg chg="modSp">
        <pc:chgData name="Alyanne de Haan" userId="a792b93c-711a-419b-825f-dc2f599cf7b8" providerId="ADAL" clId="{4B2487AE-960D-C947-825A-F82B04C56B63}" dt="2023-09-03T20:27:52.962" v="427"/>
        <pc:sldMkLst>
          <pc:docMk/>
          <pc:sldMk cId="2393550379" sldId="280"/>
        </pc:sldMkLst>
        <pc:spChg chg="mod">
          <ac:chgData name="Alyanne de Haan" userId="a792b93c-711a-419b-825f-dc2f599cf7b8" providerId="ADAL" clId="{4B2487AE-960D-C947-825A-F82B04C56B63}" dt="2023-09-03T20:27:52.962" v="427"/>
          <ac:spMkLst>
            <pc:docMk/>
            <pc:sldMk cId="2393550379" sldId="280"/>
            <ac:spMk id="2" creationId="{3E18A11C-460C-DBE2-9E2D-856F8BABA95E}"/>
          </ac:spMkLst>
        </pc:spChg>
        <pc:spChg chg="mod">
          <ac:chgData name="Alyanne de Haan" userId="a792b93c-711a-419b-825f-dc2f599cf7b8" providerId="ADAL" clId="{4B2487AE-960D-C947-825A-F82B04C56B63}" dt="2023-09-03T20:27:52.962" v="427"/>
          <ac:spMkLst>
            <pc:docMk/>
            <pc:sldMk cId="2393550379" sldId="280"/>
            <ac:spMk id="3" creationId="{F97A434B-5E1B-E868-9AAD-602F0AE5EFBB}"/>
          </ac:spMkLst>
        </pc:spChg>
      </pc:sldChg>
      <pc:sldChg chg="modSp">
        <pc:chgData name="Alyanne de Haan" userId="a792b93c-711a-419b-825f-dc2f599cf7b8" providerId="ADAL" clId="{4B2487AE-960D-C947-825A-F82B04C56B63}" dt="2023-09-03T20:27:52.962" v="427"/>
        <pc:sldMkLst>
          <pc:docMk/>
          <pc:sldMk cId="2104962173" sldId="281"/>
        </pc:sldMkLst>
        <pc:spChg chg="mod">
          <ac:chgData name="Alyanne de Haan" userId="a792b93c-711a-419b-825f-dc2f599cf7b8" providerId="ADAL" clId="{4B2487AE-960D-C947-825A-F82B04C56B63}" dt="2023-09-03T20:27:52.962" v="427"/>
          <ac:spMkLst>
            <pc:docMk/>
            <pc:sldMk cId="2104962173" sldId="281"/>
            <ac:spMk id="2" creationId="{60C964EB-A8A9-C22F-056F-8FF168002D5F}"/>
          </ac:spMkLst>
        </pc:spChg>
        <pc:spChg chg="mod">
          <ac:chgData name="Alyanne de Haan" userId="a792b93c-711a-419b-825f-dc2f599cf7b8" providerId="ADAL" clId="{4B2487AE-960D-C947-825A-F82B04C56B63}" dt="2023-09-03T20:27:52.962" v="427"/>
          <ac:spMkLst>
            <pc:docMk/>
            <pc:sldMk cId="2104962173" sldId="281"/>
            <ac:spMk id="3" creationId="{A2BDE8A0-E9BF-8767-A727-38E550628947}"/>
          </ac:spMkLst>
        </pc:spChg>
      </pc:sldChg>
      <pc:sldChg chg="modSp del">
        <pc:chgData name="Alyanne de Haan" userId="a792b93c-711a-419b-825f-dc2f599cf7b8" providerId="ADAL" clId="{4B2487AE-960D-C947-825A-F82B04C56B63}" dt="2023-09-03T22:00:11.732" v="1188" actId="2696"/>
        <pc:sldMkLst>
          <pc:docMk/>
          <pc:sldMk cId="1612841886" sldId="283"/>
        </pc:sldMkLst>
        <pc:spChg chg="mod">
          <ac:chgData name="Alyanne de Haan" userId="a792b93c-711a-419b-825f-dc2f599cf7b8" providerId="ADAL" clId="{4B2487AE-960D-C947-825A-F82B04C56B63}" dt="2023-09-03T20:27:52.962" v="427"/>
          <ac:spMkLst>
            <pc:docMk/>
            <pc:sldMk cId="1612841886" sldId="283"/>
            <ac:spMk id="2" creationId="{D0F64EC8-B396-B758-0186-9C9A4C0F3A80}"/>
          </ac:spMkLst>
        </pc:spChg>
        <pc:spChg chg="mod">
          <ac:chgData name="Alyanne de Haan" userId="a792b93c-711a-419b-825f-dc2f599cf7b8" providerId="ADAL" clId="{4B2487AE-960D-C947-825A-F82B04C56B63}" dt="2023-09-03T20:27:52.962" v="427"/>
          <ac:spMkLst>
            <pc:docMk/>
            <pc:sldMk cId="1612841886" sldId="283"/>
            <ac:spMk id="3" creationId="{D1789A7F-814F-1E2C-DED9-6529ACBC42B0}"/>
          </ac:spMkLst>
        </pc:spChg>
      </pc:sldChg>
      <pc:sldChg chg="modSp add mod modNotesTx">
        <pc:chgData name="Alyanne de Haan" userId="a792b93c-711a-419b-825f-dc2f599cf7b8" providerId="ADAL" clId="{4B2487AE-960D-C947-825A-F82B04C56B63}" dt="2023-09-04T07:11:26.613" v="3456" actId="20577"/>
        <pc:sldMkLst>
          <pc:docMk/>
          <pc:sldMk cId="3685469741" sldId="283"/>
        </pc:sldMkLst>
        <pc:spChg chg="mod">
          <ac:chgData name="Alyanne de Haan" userId="a792b93c-711a-419b-825f-dc2f599cf7b8" providerId="ADAL" clId="{4B2487AE-960D-C947-825A-F82B04C56B63}" dt="2023-09-04T07:11:26.613" v="3456" actId="20577"/>
          <ac:spMkLst>
            <pc:docMk/>
            <pc:sldMk cId="3685469741" sldId="283"/>
            <ac:spMk id="2" creationId="{D0F64EC8-B396-B758-0186-9C9A4C0F3A80}"/>
          </ac:spMkLst>
        </pc:spChg>
        <pc:picChg chg="mod">
          <ac:chgData name="Alyanne de Haan" userId="a792b93c-711a-419b-825f-dc2f599cf7b8" providerId="ADAL" clId="{4B2487AE-960D-C947-825A-F82B04C56B63}" dt="2023-09-03T22:00:49.832" v="1219" actId="14100"/>
          <ac:picMkLst>
            <pc:docMk/>
            <pc:sldMk cId="3685469741" sldId="283"/>
            <ac:picMk id="4" creationId="{83E73574-38A4-AA59-13ED-F45D91604CD0}"/>
          </ac:picMkLst>
        </pc:picChg>
      </pc:sldChg>
      <pc:sldChg chg="modSp">
        <pc:chgData name="Alyanne de Haan" userId="a792b93c-711a-419b-825f-dc2f599cf7b8" providerId="ADAL" clId="{4B2487AE-960D-C947-825A-F82B04C56B63}" dt="2023-09-03T20:27:52.962" v="427"/>
        <pc:sldMkLst>
          <pc:docMk/>
          <pc:sldMk cId="259909889" sldId="284"/>
        </pc:sldMkLst>
        <pc:spChg chg="mod">
          <ac:chgData name="Alyanne de Haan" userId="a792b93c-711a-419b-825f-dc2f599cf7b8" providerId="ADAL" clId="{4B2487AE-960D-C947-825A-F82B04C56B63}" dt="2023-09-03T20:27:52.962" v="427"/>
          <ac:spMkLst>
            <pc:docMk/>
            <pc:sldMk cId="259909889" sldId="284"/>
            <ac:spMk id="2" creationId="{1DA95021-7166-2235-23F5-C29FB185E64C}"/>
          </ac:spMkLst>
        </pc:spChg>
        <pc:spChg chg="mod">
          <ac:chgData name="Alyanne de Haan" userId="a792b93c-711a-419b-825f-dc2f599cf7b8" providerId="ADAL" clId="{4B2487AE-960D-C947-825A-F82B04C56B63}" dt="2023-09-03T20:27:52.962" v="427"/>
          <ac:spMkLst>
            <pc:docMk/>
            <pc:sldMk cId="259909889" sldId="284"/>
            <ac:spMk id="3" creationId="{0BB29710-9D5F-0FFB-517C-ED4B1E8466F0}"/>
          </ac:spMkLst>
        </pc:spChg>
      </pc:sldChg>
      <pc:sldChg chg="modSp">
        <pc:chgData name="Alyanne de Haan" userId="a792b93c-711a-419b-825f-dc2f599cf7b8" providerId="ADAL" clId="{4B2487AE-960D-C947-825A-F82B04C56B63}" dt="2023-09-03T20:27:52.962" v="427"/>
        <pc:sldMkLst>
          <pc:docMk/>
          <pc:sldMk cId="2374130845" sldId="285"/>
        </pc:sldMkLst>
        <pc:spChg chg="mod">
          <ac:chgData name="Alyanne de Haan" userId="a792b93c-711a-419b-825f-dc2f599cf7b8" providerId="ADAL" clId="{4B2487AE-960D-C947-825A-F82B04C56B63}" dt="2023-09-03T20:27:52.962" v="427"/>
          <ac:spMkLst>
            <pc:docMk/>
            <pc:sldMk cId="2374130845" sldId="285"/>
            <ac:spMk id="4" creationId="{D209BA5B-8F71-09E8-0491-DA5682F21B05}"/>
          </ac:spMkLst>
        </pc:spChg>
      </pc:sldChg>
      <pc:sldChg chg="modSp">
        <pc:chgData name="Alyanne de Haan" userId="a792b93c-711a-419b-825f-dc2f599cf7b8" providerId="ADAL" clId="{4B2487AE-960D-C947-825A-F82B04C56B63}" dt="2023-09-03T20:27:52.962" v="427"/>
        <pc:sldMkLst>
          <pc:docMk/>
          <pc:sldMk cId="2649363855" sldId="286"/>
        </pc:sldMkLst>
        <pc:spChg chg="mod">
          <ac:chgData name="Alyanne de Haan" userId="a792b93c-711a-419b-825f-dc2f599cf7b8" providerId="ADAL" clId="{4B2487AE-960D-C947-825A-F82B04C56B63}" dt="2023-09-03T20:27:52.962" v="427"/>
          <ac:spMkLst>
            <pc:docMk/>
            <pc:sldMk cId="2649363855" sldId="286"/>
            <ac:spMk id="4" creationId="{D209BA5B-8F71-09E8-0491-DA5682F21B05}"/>
          </ac:spMkLst>
        </pc:spChg>
      </pc:sldChg>
      <pc:sldChg chg="modSp add mod">
        <pc:chgData name="Alyanne de Haan" userId="a792b93c-711a-419b-825f-dc2f599cf7b8" providerId="ADAL" clId="{4B2487AE-960D-C947-825A-F82B04C56B63}" dt="2023-09-04T07:11:41.981" v="3462" actId="20577"/>
        <pc:sldMkLst>
          <pc:docMk/>
          <pc:sldMk cId="1201634927" sldId="287"/>
        </pc:sldMkLst>
        <pc:spChg chg="mod">
          <ac:chgData name="Alyanne de Haan" userId="a792b93c-711a-419b-825f-dc2f599cf7b8" providerId="ADAL" clId="{4B2487AE-960D-C947-825A-F82B04C56B63}" dt="2023-09-03T22:33:21.443" v="2270"/>
          <ac:spMkLst>
            <pc:docMk/>
            <pc:sldMk cId="1201634927" sldId="287"/>
            <ac:spMk id="2" creationId="{144406F4-9031-FEF0-1D4C-E8CCF21A4AC6}"/>
          </ac:spMkLst>
        </pc:spChg>
        <pc:spChg chg="mod">
          <ac:chgData name="Alyanne de Haan" userId="a792b93c-711a-419b-825f-dc2f599cf7b8" providerId="ADAL" clId="{4B2487AE-960D-C947-825A-F82B04C56B63}" dt="2023-09-04T07:11:41.981" v="3462" actId="20577"/>
          <ac:spMkLst>
            <pc:docMk/>
            <pc:sldMk cId="1201634927" sldId="287"/>
            <ac:spMk id="3" creationId="{20D5F92C-2759-DF66-4C19-20855B228046}"/>
          </ac:spMkLst>
        </pc:spChg>
      </pc:sldChg>
      <pc:sldChg chg="modSp del mod">
        <pc:chgData name="Alyanne de Haan" userId="a792b93c-711a-419b-825f-dc2f599cf7b8" providerId="ADAL" clId="{4B2487AE-960D-C947-825A-F82B04C56B63}" dt="2023-09-03T22:00:11.732" v="1188" actId="2696"/>
        <pc:sldMkLst>
          <pc:docMk/>
          <pc:sldMk cId="1493119068" sldId="287"/>
        </pc:sldMkLst>
        <pc:spChg chg="mod">
          <ac:chgData name="Alyanne de Haan" userId="a792b93c-711a-419b-825f-dc2f599cf7b8" providerId="ADAL" clId="{4B2487AE-960D-C947-825A-F82B04C56B63}" dt="2023-09-03T20:27:52.962" v="427"/>
          <ac:spMkLst>
            <pc:docMk/>
            <pc:sldMk cId="1493119068" sldId="287"/>
            <ac:spMk id="2" creationId="{144406F4-9031-FEF0-1D4C-E8CCF21A4AC6}"/>
          </ac:spMkLst>
        </pc:spChg>
        <pc:spChg chg="mod">
          <ac:chgData name="Alyanne de Haan" userId="a792b93c-711a-419b-825f-dc2f599cf7b8" providerId="ADAL" clId="{4B2487AE-960D-C947-825A-F82B04C56B63}" dt="2023-09-03T20:27:52.962" v="427"/>
          <ac:spMkLst>
            <pc:docMk/>
            <pc:sldMk cId="1493119068" sldId="287"/>
            <ac:spMk id="3" creationId="{20D5F92C-2759-DF66-4C19-20855B228046}"/>
          </ac:spMkLst>
        </pc:spChg>
      </pc:sldChg>
      <pc:sldChg chg="addSp modSp add mod modNotesTx">
        <pc:chgData name="Alyanne de Haan" userId="a792b93c-711a-419b-825f-dc2f599cf7b8" providerId="ADAL" clId="{4B2487AE-960D-C947-825A-F82B04C56B63}" dt="2023-09-04T20:15:55.972" v="3469" actId="20577"/>
        <pc:sldMkLst>
          <pc:docMk/>
          <pc:sldMk cId="442513421" sldId="288"/>
        </pc:sldMkLst>
        <pc:spChg chg="mod">
          <ac:chgData name="Alyanne de Haan" userId="a792b93c-711a-419b-825f-dc2f599cf7b8" providerId="ADAL" clId="{4B2487AE-960D-C947-825A-F82B04C56B63}" dt="2023-09-03T22:35:09.700" v="2321"/>
          <ac:spMkLst>
            <pc:docMk/>
            <pc:sldMk cId="442513421" sldId="288"/>
            <ac:spMk id="2" creationId="{68BBC222-B89D-177A-E23A-881841EB994B}"/>
          </ac:spMkLst>
        </pc:spChg>
        <pc:spChg chg="mod">
          <ac:chgData name="Alyanne de Haan" userId="a792b93c-711a-419b-825f-dc2f599cf7b8" providerId="ADAL" clId="{4B2487AE-960D-C947-825A-F82B04C56B63}" dt="2023-09-04T20:15:55.972" v="3469" actId="20577"/>
          <ac:spMkLst>
            <pc:docMk/>
            <pc:sldMk cId="442513421" sldId="288"/>
            <ac:spMk id="3" creationId="{5FF57594-D657-41B0-8991-3A2813E9F972}"/>
          </ac:spMkLst>
        </pc:spChg>
        <pc:picChg chg="add mod">
          <ac:chgData name="Alyanne de Haan" userId="a792b93c-711a-419b-825f-dc2f599cf7b8" providerId="ADAL" clId="{4B2487AE-960D-C947-825A-F82B04C56B63}" dt="2023-09-03T22:41:15.952" v="2586" actId="14100"/>
          <ac:picMkLst>
            <pc:docMk/>
            <pc:sldMk cId="442513421" sldId="288"/>
            <ac:picMk id="4" creationId="{0C5844E4-70E2-F57F-D62D-3052022BC5E4}"/>
          </ac:picMkLst>
        </pc:picChg>
      </pc:sldChg>
      <pc:sldChg chg="modSp del">
        <pc:chgData name="Alyanne de Haan" userId="a792b93c-711a-419b-825f-dc2f599cf7b8" providerId="ADAL" clId="{4B2487AE-960D-C947-825A-F82B04C56B63}" dt="2023-09-03T22:00:11.732" v="1188" actId="2696"/>
        <pc:sldMkLst>
          <pc:docMk/>
          <pc:sldMk cId="3537549857" sldId="288"/>
        </pc:sldMkLst>
        <pc:spChg chg="mod">
          <ac:chgData name="Alyanne de Haan" userId="a792b93c-711a-419b-825f-dc2f599cf7b8" providerId="ADAL" clId="{4B2487AE-960D-C947-825A-F82B04C56B63}" dt="2023-09-03T20:27:52.962" v="427"/>
          <ac:spMkLst>
            <pc:docMk/>
            <pc:sldMk cId="3537549857" sldId="288"/>
            <ac:spMk id="2" creationId="{68BBC222-B89D-177A-E23A-881841EB994B}"/>
          </ac:spMkLst>
        </pc:spChg>
        <pc:spChg chg="mod">
          <ac:chgData name="Alyanne de Haan" userId="a792b93c-711a-419b-825f-dc2f599cf7b8" providerId="ADAL" clId="{4B2487AE-960D-C947-825A-F82B04C56B63}" dt="2023-09-03T20:27:52.962" v="427"/>
          <ac:spMkLst>
            <pc:docMk/>
            <pc:sldMk cId="3537549857" sldId="288"/>
            <ac:spMk id="3" creationId="{5FF57594-D657-41B0-8991-3A2813E9F972}"/>
          </ac:spMkLst>
        </pc:spChg>
      </pc:sldChg>
      <pc:sldChg chg="modSp del">
        <pc:chgData name="Alyanne de Haan" userId="a792b93c-711a-419b-825f-dc2f599cf7b8" providerId="ADAL" clId="{4B2487AE-960D-C947-825A-F82B04C56B63}" dt="2023-09-03T22:00:11.732" v="1188" actId="2696"/>
        <pc:sldMkLst>
          <pc:docMk/>
          <pc:sldMk cId="2230439687" sldId="289"/>
        </pc:sldMkLst>
        <pc:spChg chg="mod">
          <ac:chgData name="Alyanne de Haan" userId="a792b93c-711a-419b-825f-dc2f599cf7b8" providerId="ADAL" clId="{4B2487AE-960D-C947-825A-F82B04C56B63}" dt="2023-09-03T20:27:52.962" v="427"/>
          <ac:spMkLst>
            <pc:docMk/>
            <pc:sldMk cId="2230439687" sldId="289"/>
            <ac:spMk id="2" creationId="{58F059B8-9FC2-61C9-9D93-C1FF02D0ECBD}"/>
          </ac:spMkLst>
        </pc:spChg>
      </pc:sldChg>
      <pc:sldChg chg="delSp modSp add mod ord">
        <pc:chgData name="Alyanne de Haan" userId="a792b93c-711a-419b-825f-dc2f599cf7b8" providerId="ADAL" clId="{4B2487AE-960D-C947-825A-F82B04C56B63}" dt="2023-09-03T23:05:26.087" v="3164" actId="14100"/>
        <pc:sldMkLst>
          <pc:docMk/>
          <pc:sldMk cId="3573143212" sldId="289"/>
        </pc:sldMkLst>
        <pc:spChg chg="del">
          <ac:chgData name="Alyanne de Haan" userId="a792b93c-711a-419b-825f-dc2f599cf7b8" providerId="ADAL" clId="{4B2487AE-960D-C947-825A-F82B04C56B63}" dt="2023-09-03T22:36:45.782" v="2329" actId="478"/>
          <ac:spMkLst>
            <pc:docMk/>
            <pc:sldMk cId="3573143212" sldId="289"/>
            <ac:spMk id="4" creationId="{63EEC07D-CDE9-1DFA-DBB9-15386401B968}"/>
          </ac:spMkLst>
        </pc:spChg>
        <pc:picChg chg="mod">
          <ac:chgData name="Alyanne de Haan" userId="a792b93c-711a-419b-825f-dc2f599cf7b8" providerId="ADAL" clId="{4B2487AE-960D-C947-825A-F82B04C56B63}" dt="2023-09-03T23:05:26.087" v="3164" actId="14100"/>
          <ac:picMkLst>
            <pc:docMk/>
            <pc:sldMk cId="3573143212" sldId="289"/>
            <ac:picMk id="7170" creationId="{8DBC434D-A113-8177-290C-6CD246C0312A}"/>
          </ac:picMkLst>
        </pc:picChg>
      </pc:sldChg>
      <pc:sldChg chg="modSp">
        <pc:chgData name="Alyanne de Haan" userId="a792b93c-711a-419b-825f-dc2f599cf7b8" providerId="ADAL" clId="{4B2487AE-960D-C947-825A-F82B04C56B63}" dt="2023-09-03T20:27:52.962" v="427"/>
        <pc:sldMkLst>
          <pc:docMk/>
          <pc:sldMk cId="2227512573" sldId="290"/>
        </pc:sldMkLst>
        <pc:spChg chg="mod">
          <ac:chgData name="Alyanne de Haan" userId="a792b93c-711a-419b-825f-dc2f599cf7b8" providerId="ADAL" clId="{4B2487AE-960D-C947-825A-F82B04C56B63}" dt="2023-09-03T20:27:52.962" v="427"/>
          <ac:spMkLst>
            <pc:docMk/>
            <pc:sldMk cId="2227512573" sldId="290"/>
            <ac:spMk id="2" creationId="{136B300C-E685-6029-0727-B9A84D451BBD}"/>
          </ac:spMkLst>
        </pc:spChg>
        <pc:spChg chg="mod">
          <ac:chgData name="Alyanne de Haan" userId="a792b93c-711a-419b-825f-dc2f599cf7b8" providerId="ADAL" clId="{4B2487AE-960D-C947-825A-F82B04C56B63}" dt="2023-09-03T20:27:52.962" v="427"/>
          <ac:spMkLst>
            <pc:docMk/>
            <pc:sldMk cId="2227512573" sldId="290"/>
            <ac:spMk id="3" creationId="{351C8BB0-9361-4530-4A1B-3392D1EB739B}"/>
          </ac:spMkLst>
        </pc:spChg>
      </pc:sldChg>
      <pc:sldChg chg="modSp">
        <pc:chgData name="Alyanne de Haan" userId="a792b93c-711a-419b-825f-dc2f599cf7b8" providerId="ADAL" clId="{4B2487AE-960D-C947-825A-F82B04C56B63}" dt="2023-09-03T20:27:52.962" v="427"/>
        <pc:sldMkLst>
          <pc:docMk/>
          <pc:sldMk cId="2272318777" sldId="291"/>
        </pc:sldMkLst>
        <pc:spChg chg="mod">
          <ac:chgData name="Alyanne de Haan" userId="a792b93c-711a-419b-825f-dc2f599cf7b8" providerId="ADAL" clId="{4B2487AE-960D-C947-825A-F82B04C56B63}" dt="2023-09-03T20:27:52.962" v="427"/>
          <ac:spMkLst>
            <pc:docMk/>
            <pc:sldMk cId="2272318777" sldId="291"/>
            <ac:spMk id="14" creationId="{AD39DE4D-CE74-A235-4B7F-7A21AE3F3F72}"/>
          </ac:spMkLst>
        </pc:spChg>
        <pc:spChg chg="mod">
          <ac:chgData name="Alyanne de Haan" userId="a792b93c-711a-419b-825f-dc2f599cf7b8" providerId="ADAL" clId="{4B2487AE-960D-C947-825A-F82B04C56B63}" dt="2023-09-03T20:27:52.962" v="427"/>
          <ac:spMkLst>
            <pc:docMk/>
            <pc:sldMk cId="2272318777" sldId="291"/>
            <ac:spMk id="15" creationId="{BCB0EB1F-361C-0737-5CC1-F7C9AF5F1927}"/>
          </ac:spMkLst>
        </pc:spChg>
      </pc:sldChg>
      <pc:sldChg chg="modSp del">
        <pc:chgData name="Alyanne de Haan" userId="a792b93c-711a-419b-825f-dc2f599cf7b8" providerId="ADAL" clId="{4B2487AE-960D-C947-825A-F82B04C56B63}" dt="2023-09-04T20:54:28.644" v="4553" actId="2696"/>
        <pc:sldMkLst>
          <pc:docMk/>
          <pc:sldMk cId="4008360907" sldId="292"/>
        </pc:sldMkLst>
        <pc:spChg chg="mod">
          <ac:chgData name="Alyanne de Haan" userId="a792b93c-711a-419b-825f-dc2f599cf7b8" providerId="ADAL" clId="{4B2487AE-960D-C947-825A-F82B04C56B63}" dt="2023-09-03T20:27:52.962" v="427"/>
          <ac:spMkLst>
            <pc:docMk/>
            <pc:sldMk cId="4008360907" sldId="292"/>
            <ac:spMk id="2" creationId="{4EC0A7A7-CDA0-B4EE-BB28-57F96F3D5789}"/>
          </ac:spMkLst>
        </pc:spChg>
        <pc:spChg chg="mod">
          <ac:chgData name="Alyanne de Haan" userId="a792b93c-711a-419b-825f-dc2f599cf7b8" providerId="ADAL" clId="{4B2487AE-960D-C947-825A-F82B04C56B63}" dt="2023-09-03T20:27:52.962" v="427"/>
          <ac:spMkLst>
            <pc:docMk/>
            <pc:sldMk cId="4008360907" sldId="292"/>
            <ac:spMk id="3" creationId="{15C90244-8D91-9288-0D89-112534C7F2A5}"/>
          </ac:spMkLst>
        </pc:spChg>
      </pc:sldChg>
      <pc:sldChg chg="modSp del">
        <pc:chgData name="Alyanne de Haan" userId="a792b93c-711a-419b-825f-dc2f599cf7b8" providerId="ADAL" clId="{4B2487AE-960D-C947-825A-F82B04C56B63}" dt="2023-09-04T20:54:43.260" v="4554" actId="2696"/>
        <pc:sldMkLst>
          <pc:docMk/>
          <pc:sldMk cId="2121969167" sldId="293"/>
        </pc:sldMkLst>
        <pc:spChg chg="mod">
          <ac:chgData name="Alyanne de Haan" userId="a792b93c-711a-419b-825f-dc2f599cf7b8" providerId="ADAL" clId="{4B2487AE-960D-C947-825A-F82B04C56B63}" dt="2023-09-03T20:27:52.962" v="427"/>
          <ac:spMkLst>
            <pc:docMk/>
            <pc:sldMk cId="2121969167" sldId="293"/>
            <ac:spMk id="2" creationId="{1EB204D7-BC4D-5DE1-A61A-7FA8C99A7A70}"/>
          </ac:spMkLst>
        </pc:spChg>
      </pc:sldChg>
      <pc:sldChg chg="addSp modSp add mod">
        <pc:chgData name="Alyanne de Haan" userId="a792b93c-711a-419b-825f-dc2f599cf7b8" providerId="ADAL" clId="{4B2487AE-960D-C947-825A-F82B04C56B63}" dt="2023-09-04T21:02:34.346" v="5025" actId="1076"/>
        <pc:sldMkLst>
          <pc:docMk/>
          <pc:sldMk cId="3387619567" sldId="293"/>
        </pc:sldMkLst>
        <pc:spChg chg="add mod">
          <ac:chgData name="Alyanne de Haan" userId="a792b93c-711a-419b-825f-dc2f599cf7b8" providerId="ADAL" clId="{4B2487AE-960D-C947-825A-F82B04C56B63}" dt="2023-09-04T20:56:30.349" v="4611" actId="114"/>
          <ac:spMkLst>
            <pc:docMk/>
            <pc:sldMk cId="3387619567" sldId="293"/>
            <ac:spMk id="3" creationId="{C3548C5E-E72B-7780-AD5F-9E6EDF176728}"/>
          </ac:spMkLst>
        </pc:spChg>
        <pc:spChg chg="add mod">
          <ac:chgData name="Alyanne de Haan" userId="a792b93c-711a-419b-825f-dc2f599cf7b8" providerId="ADAL" clId="{4B2487AE-960D-C947-825A-F82B04C56B63}" dt="2023-09-04T20:56:52.386" v="4622" actId="1035"/>
          <ac:spMkLst>
            <pc:docMk/>
            <pc:sldMk cId="3387619567" sldId="293"/>
            <ac:spMk id="6" creationId="{5EDDE8D8-6793-E57D-1491-213F9E69EE84}"/>
          </ac:spMkLst>
        </pc:spChg>
        <pc:spChg chg="add mod">
          <ac:chgData name="Alyanne de Haan" userId="a792b93c-711a-419b-825f-dc2f599cf7b8" providerId="ADAL" clId="{4B2487AE-960D-C947-825A-F82B04C56B63}" dt="2023-09-04T21:02:17.239" v="5020" actId="20577"/>
          <ac:spMkLst>
            <pc:docMk/>
            <pc:sldMk cId="3387619567" sldId="293"/>
            <ac:spMk id="7" creationId="{3D2EF3A7-3D03-BB00-FE41-C56E525D46A8}"/>
          </ac:spMkLst>
        </pc:spChg>
        <pc:spChg chg="add mod">
          <ac:chgData name="Alyanne de Haan" userId="a792b93c-711a-419b-825f-dc2f599cf7b8" providerId="ADAL" clId="{4B2487AE-960D-C947-825A-F82B04C56B63}" dt="2023-09-04T21:02:34.346" v="5025" actId="1076"/>
          <ac:spMkLst>
            <pc:docMk/>
            <pc:sldMk cId="3387619567" sldId="293"/>
            <ac:spMk id="8" creationId="{98E3CB2A-636B-2C84-8806-9C13741C7CA4}"/>
          </ac:spMkLst>
        </pc:spChg>
      </pc:sldChg>
      <pc:sldChg chg="modSp add del mod modNotesTx">
        <pc:chgData name="Alyanne de Haan" userId="a792b93c-711a-419b-825f-dc2f599cf7b8" providerId="ADAL" clId="{4B2487AE-960D-C947-825A-F82B04C56B63}" dt="2023-09-04T21:02:45.316" v="5027" actId="2696"/>
        <pc:sldMkLst>
          <pc:docMk/>
          <pc:sldMk cId="2829580679" sldId="294"/>
        </pc:sldMkLst>
        <pc:spChg chg="mod">
          <ac:chgData name="Alyanne de Haan" userId="a792b93c-711a-419b-825f-dc2f599cf7b8" providerId="ADAL" clId="{4B2487AE-960D-C947-825A-F82B04C56B63}" dt="2023-09-04T20:59:58.602" v="4919" actId="20577"/>
          <ac:spMkLst>
            <pc:docMk/>
            <pc:sldMk cId="2829580679" sldId="294"/>
            <ac:spMk id="3" creationId="{1B7C68E0-367A-4010-BEEA-E1A4FD2EB99A}"/>
          </ac:spMkLst>
        </pc:spChg>
      </pc:sldChg>
      <pc:sldChg chg="modSp del mod">
        <pc:chgData name="Alyanne de Haan" userId="a792b93c-711a-419b-825f-dc2f599cf7b8" providerId="ADAL" clId="{4B2487AE-960D-C947-825A-F82B04C56B63}" dt="2023-09-04T20:54:43.260" v="4554" actId="2696"/>
        <pc:sldMkLst>
          <pc:docMk/>
          <pc:sldMk cId="3295533637" sldId="294"/>
        </pc:sldMkLst>
        <pc:spChg chg="mod">
          <ac:chgData name="Alyanne de Haan" userId="a792b93c-711a-419b-825f-dc2f599cf7b8" providerId="ADAL" clId="{4B2487AE-960D-C947-825A-F82B04C56B63}" dt="2023-09-03T20:27:52.962" v="427"/>
          <ac:spMkLst>
            <pc:docMk/>
            <pc:sldMk cId="3295533637" sldId="294"/>
            <ac:spMk id="2" creationId="{3E4BB3C9-F222-E229-4DFD-71C2AC091B2A}"/>
          </ac:spMkLst>
        </pc:spChg>
        <pc:spChg chg="mod">
          <ac:chgData name="Alyanne de Haan" userId="a792b93c-711a-419b-825f-dc2f599cf7b8" providerId="ADAL" clId="{4B2487AE-960D-C947-825A-F82B04C56B63}" dt="2023-09-03T20:27:52.962" v="427"/>
          <ac:spMkLst>
            <pc:docMk/>
            <pc:sldMk cId="3295533637" sldId="294"/>
            <ac:spMk id="3" creationId="{1B7C68E0-367A-4010-BEEA-E1A4FD2EB99A}"/>
          </ac:spMkLst>
        </pc:spChg>
      </pc:sldChg>
      <pc:sldChg chg="add modNotesTx">
        <pc:chgData name="Alyanne de Haan" userId="a792b93c-711a-419b-825f-dc2f599cf7b8" providerId="ADAL" clId="{4B2487AE-960D-C947-825A-F82B04C56B63}" dt="2023-09-04T20:58:09.279" v="4825" actId="20577"/>
        <pc:sldMkLst>
          <pc:docMk/>
          <pc:sldMk cId="1888025275" sldId="295"/>
        </pc:sldMkLst>
      </pc:sldChg>
      <pc:sldChg chg="modSp del modNotesTx">
        <pc:chgData name="Alyanne de Haan" userId="a792b93c-711a-419b-825f-dc2f599cf7b8" providerId="ADAL" clId="{4B2487AE-960D-C947-825A-F82B04C56B63}" dt="2023-09-04T20:54:43.260" v="4554" actId="2696"/>
        <pc:sldMkLst>
          <pc:docMk/>
          <pc:sldMk cId="3364240637" sldId="295"/>
        </pc:sldMkLst>
        <pc:spChg chg="mod">
          <ac:chgData name="Alyanne de Haan" userId="a792b93c-711a-419b-825f-dc2f599cf7b8" providerId="ADAL" clId="{4B2487AE-960D-C947-825A-F82B04C56B63}" dt="2023-09-03T20:27:52.962" v="427"/>
          <ac:spMkLst>
            <pc:docMk/>
            <pc:sldMk cId="3364240637" sldId="295"/>
            <ac:spMk id="3" creationId="{D4D13EA6-0364-A01F-7AD6-944DF6238FA5}"/>
          </ac:spMkLst>
        </pc:spChg>
      </pc:sldChg>
      <pc:sldChg chg="modSp del">
        <pc:chgData name="Alyanne de Haan" userId="a792b93c-711a-419b-825f-dc2f599cf7b8" providerId="ADAL" clId="{4B2487AE-960D-C947-825A-F82B04C56B63}" dt="2023-09-04T20:54:43.260" v="4554" actId="2696"/>
        <pc:sldMkLst>
          <pc:docMk/>
          <pc:sldMk cId="2695354734" sldId="296"/>
        </pc:sldMkLst>
        <pc:spChg chg="mod">
          <ac:chgData name="Alyanne de Haan" userId="a792b93c-711a-419b-825f-dc2f599cf7b8" providerId="ADAL" clId="{4B2487AE-960D-C947-825A-F82B04C56B63}" dt="2023-09-03T20:27:52.962" v="427"/>
          <ac:spMkLst>
            <pc:docMk/>
            <pc:sldMk cId="2695354734" sldId="296"/>
            <ac:spMk id="2" creationId="{BEFE20A8-839D-60BA-64F6-D7136F3711F3}"/>
          </ac:spMkLst>
        </pc:spChg>
        <pc:spChg chg="mod">
          <ac:chgData name="Alyanne de Haan" userId="a792b93c-711a-419b-825f-dc2f599cf7b8" providerId="ADAL" clId="{4B2487AE-960D-C947-825A-F82B04C56B63}" dt="2023-09-03T20:27:52.962" v="427"/>
          <ac:spMkLst>
            <pc:docMk/>
            <pc:sldMk cId="2695354734" sldId="296"/>
            <ac:spMk id="3" creationId="{E76BFFB7-07B0-C5DA-4823-A3F3234ABBAA}"/>
          </ac:spMkLst>
        </pc:spChg>
      </pc:sldChg>
      <pc:sldChg chg="add del">
        <pc:chgData name="Alyanne de Haan" userId="a792b93c-711a-419b-825f-dc2f599cf7b8" providerId="ADAL" clId="{4B2487AE-960D-C947-825A-F82B04C56B63}" dt="2023-09-04T21:02:42.391" v="5026" actId="2696"/>
        <pc:sldMkLst>
          <pc:docMk/>
          <pc:sldMk cId="3348163802" sldId="296"/>
        </pc:sldMkLst>
      </pc:sldChg>
      <pc:sldChg chg="add del">
        <pc:chgData name="Alyanne de Haan" userId="a792b93c-711a-419b-825f-dc2f599cf7b8" providerId="ADAL" clId="{4B2487AE-960D-C947-825A-F82B04C56B63}" dt="2023-09-04T21:02:51.530" v="5029" actId="2696"/>
        <pc:sldMkLst>
          <pc:docMk/>
          <pc:sldMk cId="403687650" sldId="297"/>
        </pc:sldMkLst>
      </pc:sldChg>
      <pc:sldChg chg="modSp del">
        <pc:chgData name="Alyanne de Haan" userId="a792b93c-711a-419b-825f-dc2f599cf7b8" providerId="ADAL" clId="{4B2487AE-960D-C947-825A-F82B04C56B63}" dt="2023-09-04T20:54:43.260" v="4554" actId="2696"/>
        <pc:sldMkLst>
          <pc:docMk/>
          <pc:sldMk cId="3214172036" sldId="297"/>
        </pc:sldMkLst>
        <pc:spChg chg="mod">
          <ac:chgData name="Alyanne de Haan" userId="a792b93c-711a-419b-825f-dc2f599cf7b8" providerId="ADAL" clId="{4B2487AE-960D-C947-825A-F82B04C56B63}" dt="2023-09-03T20:27:52.962" v="427"/>
          <ac:spMkLst>
            <pc:docMk/>
            <pc:sldMk cId="3214172036" sldId="297"/>
            <ac:spMk id="2" creationId="{829E964A-DA37-3DFF-0D03-7D9CDDF72868}"/>
          </ac:spMkLst>
        </pc:spChg>
        <pc:spChg chg="mod">
          <ac:chgData name="Alyanne de Haan" userId="a792b93c-711a-419b-825f-dc2f599cf7b8" providerId="ADAL" clId="{4B2487AE-960D-C947-825A-F82B04C56B63}" dt="2023-09-03T20:27:52.962" v="427"/>
          <ac:spMkLst>
            <pc:docMk/>
            <pc:sldMk cId="3214172036" sldId="297"/>
            <ac:spMk id="3" creationId="{E5E50627-E5BE-B104-7D2E-33B58E87FA15}"/>
          </ac:spMkLst>
        </pc:spChg>
      </pc:sldChg>
      <pc:sldChg chg="modSp">
        <pc:chgData name="Alyanne de Haan" userId="a792b93c-711a-419b-825f-dc2f599cf7b8" providerId="ADAL" clId="{4B2487AE-960D-C947-825A-F82B04C56B63}" dt="2023-09-03T20:27:52.962" v="427"/>
        <pc:sldMkLst>
          <pc:docMk/>
          <pc:sldMk cId="2716103246" sldId="298"/>
        </pc:sldMkLst>
        <pc:spChg chg="mod">
          <ac:chgData name="Alyanne de Haan" userId="a792b93c-711a-419b-825f-dc2f599cf7b8" providerId="ADAL" clId="{4B2487AE-960D-C947-825A-F82B04C56B63}" dt="2023-09-03T20:27:52.962" v="427"/>
          <ac:spMkLst>
            <pc:docMk/>
            <pc:sldMk cId="2716103246" sldId="298"/>
            <ac:spMk id="2" creationId="{41976F1F-C086-964E-32B6-B054143CE122}"/>
          </ac:spMkLst>
        </pc:spChg>
        <pc:spChg chg="mod">
          <ac:chgData name="Alyanne de Haan" userId="a792b93c-711a-419b-825f-dc2f599cf7b8" providerId="ADAL" clId="{4B2487AE-960D-C947-825A-F82B04C56B63}" dt="2023-09-03T20:27:52.962" v="427"/>
          <ac:spMkLst>
            <pc:docMk/>
            <pc:sldMk cId="2716103246" sldId="298"/>
            <ac:spMk id="3" creationId="{A2A44C9C-BF10-0FA2-3F96-3A6F840AB19E}"/>
          </ac:spMkLst>
        </pc:spChg>
      </pc:sldChg>
      <pc:sldChg chg="modSp del">
        <pc:chgData name="Alyanne de Haan" userId="a792b93c-711a-419b-825f-dc2f599cf7b8" providerId="ADAL" clId="{4B2487AE-960D-C947-825A-F82B04C56B63}" dt="2023-09-04T20:54:43.260" v="4554" actId="2696"/>
        <pc:sldMkLst>
          <pc:docMk/>
          <pc:sldMk cId="3432266925" sldId="299"/>
        </pc:sldMkLst>
        <pc:spChg chg="mod">
          <ac:chgData name="Alyanne de Haan" userId="a792b93c-711a-419b-825f-dc2f599cf7b8" providerId="ADAL" clId="{4B2487AE-960D-C947-825A-F82B04C56B63}" dt="2023-09-03T20:27:52.962" v="427"/>
          <ac:spMkLst>
            <pc:docMk/>
            <pc:sldMk cId="3432266925" sldId="299"/>
            <ac:spMk id="2" creationId="{BFDC1FDF-3BA9-65B1-6692-914CFE784493}"/>
          </ac:spMkLst>
        </pc:spChg>
        <pc:spChg chg="mod">
          <ac:chgData name="Alyanne de Haan" userId="a792b93c-711a-419b-825f-dc2f599cf7b8" providerId="ADAL" clId="{4B2487AE-960D-C947-825A-F82B04C56B63}" dt="2023-09-03T20:27:52.962" v="427"/>
          <ac:spMkLst>
            <pc:docMk/>
            <pc:sldMk cId="3432266925" sldId="299"/>
            <ac:spMk id="3" creationId="{6BCF93E6-9D0C-07F2-81CA-1FFE06A884F7}"/>
          </ac:spMkLst>
        </pc:spChg>
      </pc:sldChg>
      <pc:sldChg chg="add del">
        <pc:chgData name="Alyanne de Haan" userId="a792b93c-711a-419b-825f-dc2f599cf7b8" providerId="ADAL" clId="{4B2487AE-960D-C947-825A-F82B04C56B63}" dt="2023-09-04T21:02:49.194" v="5028" actId="2696"/>
        <pc:sldMkLst>
          <pc:docMk/>
          <pc:sldMk cId="4102530157" sldId="299"/>
        </pc:sldMkLst>
      </pc:sldChg>
      <pc:sldChg chg="modSp">
        <pc:chgData name="Alyanne de Haan" userId="a792b93c-711a-419b-825f-dc2f599cf7b8" providerId="ADAL" clId="{4B2487AE-960D-C947-825A-F82B04C56B63}" dt="2023-09-03T20:27:52.962" v="427"/>
        <pc:sldMkLst>
          <pc:docMk/>
          <pc:sldMk cId="16827628" sldId="300"/>
        </pc:sldMkLst>
        <pc:spChg chg="mod">
          <ac:chgData name="Alyanne de Haan" userId="a792b93c-711a-419b-825f-dc2f599cf7b8" providerId="ADAL" clId="{4B2487AE-960D-C947-825A-F82B04C56B63}" dt="2023-09-03T20:27:52.962" v="427"/>
          <ac:spMkLst>
            <pc:docMk/>
            <pc:sldMk cId="16827628" sldId="300"/>
            <ac:spMk id="2" creationId="{C3AFD4D4-F7CB-105B-6CCC-45BB84D80CCE}"/>
          </ac:spMkLst>
        </pc:spChg>
        <pc:spChg chg="mod">
          <ac:chgData name="Alyanne de Haan" userId="a792b93c-711a-419b-825f-dc2f599cf7b8" providerId="ADAL" clId="{4B2487AE-960D-C947-825A-F82B04C56B63}" dt="2023-09-03T20:27:52.962" v="427"/>
          <ac:spMkLst>
            <pc:docMk/>
            <pc:sldMk cId="16827628" sldId="300"/>
            <ac:spMk id="3" creationId="{7F3CDBC3-BA4D-E76D-1470-78D8873484FA}"/>
          </ac:spMkLst>
        </pc:spChg>
      </pc:sldChg>
      <pc:sldChg chg="addSp delSp modSp new mod ord modNotesTx">
        <pc:chgData name="Alyanne de Haan" userId="a792b93c-711a-419b-825f-dc2f599cf7b8" providerId="ADAL" clId="{4B2487AE-960D-C947-825A-F82B04C56B63}" dt="2023-09-04T20:38:11.034" v="4072" actId="20577"/>
        <pc:sldMkLst>
          <pc:docMk/>
          <pc:sldMk cId="312308279" sldId="301"/>
        </pc:sldMkLst>
        <pc:spChg chg="mod">
          <ac:chgData name="Alyanne de Haan" userId="a792b93c-711a-419b-825f-dc2f599cf7b8" providerId="ADAL" clId="{4B2487AE-960D-C947-825A-F82B04C56B63}" dt="2023-09-03T20:27:52.962" v="427"/>
          <ac:spMkLst>
            <pc:docMk/>
            <pc:sldMk cId="312308279" sldId="301"/>
            <ac:spMk id="2" creationId="{B462E345-8D3B-4877-2225-DC84A3FF214E}"/>
          </ac:spMkLst>
        </pc:spChg>
        <pc:spChg chg="mod">
          <ac:chgData name="Alyanne de Haan" userId="a792b93c-711a-419b-825f-dc2f599cf7b8" providerId="ADAL" clId="{4B2487AE-960D-C947-825A-F82B04C56B63}" dt="2023-09-03T20:27:52.962" v="427"/>
          <ac:spMkLst>
            <pc:docMk/>
            <pc:sldMk cId="312308279" sldId="301"/>
            <ac:spMk id="3" creationId="{F3BB6A90-D4D2-0823-0EBA-54902EF9E6BD}"/>
          </ac:spMkLst>
        </pc:spChg>
        <pc:picChg chg="add del mod">
          <ac:chgData name="Alyanne de Haan" userId="a792b93c-711a-419b-825f-dc2f599cf7b8" providerId="ADAL" clId="{4B2487AE-960D-C947-825A-F82B04C56B63}" dt="2023-09-03T20:35:53.303" v="518" actId="478"/>
          <ac:picMkLst>
            <pc:docMk/>
            <pc:sldMk cId="312308279" sldId="301"/>
            <ac:picMk id="4" creationId="{4B0C1CF4-BE75-7F24-272F-C9A69128EB2F}"/>
          </ac:picMkLst>
        </pc:picChg>
        <pc:picChg chg="add mod">
          <ac:chgData name="Alyanne de Haan" userId="a792b93c-711a-419b-825f-dc2f599cf7b8" providerId="ADAL" clId="{4B2487AE-960D-C947-825A-F82B04C56B63}" dt="2023-09-03T20:36:05.720" v="524" actId="1076"/>
          <ac:picMkLst>
            <pc:docMk/>
            <pc:sldMk cId="312308279" sldId="301"/>
            <ac:picMk id="5" creationId="{B2618303-5D9E-E36D-9014-0E37BB7862ED}"/>
          </ac:picMkLst>
        </pc:picChg>
        <pc:picChg chg="add del">
          <ac:chgData name="Alyanne de Haan" userId="a792b93c-711a-419b-825f-dc2f599cf7b8" providerId="ADAL" clId="{4B2487AE-960D-C947-825A-F82B04C56B63}" dt="2023-09-03T20:15:26.448" v="179" actId="478"/>
          <ac:picMkLst>
            <pc:docMk/>
            <pc:sldMk cId="312308279" sldId="301"/>
            <ac:picMk id="3074" creationId="{674A2241-F6AD-DC7A-29EE-FA779356AF8D}"/>
          </ac:picMkLst>
        </pc:picChg>
        <pc:picChg chg="add mod">
          <ac:chgData name="Alyanne de Haan" userId="a792b93c-711a-419b-825f-dc2f599cf7b8" providerId="ADAL" clId="{4B2487AE-960D-C947-825A-F82B04C56B63}" dt="2023-09-03T20:20:12.802" v="185" actId="1076"/>
          <ac:picMkLst>
            <pc:docMk/>
            <pc:sldMk cId="312308279" sldId="301"/>
            <ac:picMk id="3076" creationId="{83BBCAE1-E897-44D0-A3D5-096901015B10}"/>
          </ac:picMkLst>
        </pc:picChg>
      </pc:sldChg>
      <pc:sldChg chg="modSp new">
        <pc:chgData name="Alyanne de Haan" userId="a792b93c-711a-419b-825f-dc2f599cf7b8" providerId="ADAL" clId="{4B2487AE-960D-C947-825A-F82B04C56B63}" dt="2023-09-03T20:27:52.962" v="427"/>
        <pc:sldMkLst>
          <pc:docMk/>
          <pc:sldMk cId="2323383405" sldId="302"/>
        </pc:sldMkLst>
        <pc:spChg chg="mod">
          <ac:chgData name="Alyanne de Haan" userId="a792b93c-711a-419b-825f-dc2f599cf7b8" providerId="ADAL" clId="{4B2487AE-960D-C947-825A-F82B04C56B63}" dt="2023-09-03T20:27:52.962" v="427"/>
          <ac:spMkLst>
            <pc:docMk/>
            <pc:sldMk cId="2323383405" sldId="302"/>
            <ac:spMk id="2" creationId="{5F054D09-74A1-75BA-2F95-F002CBAF887A}"/>
          </ac:spMkLst>
        </pc:spChg>
        <pc:spChg chg="mod">
          <ac:chgData name="Alyanne de Haan" userId="a792b93c-711a-419b-825f-dc2f599cf7b8" providerId="ADAL" clId="{4B2487AE-960D-C947-825A-F82B04C56B63}" dt="2023-09-03T20:27:52.962" v="427"/>
          <ac:spMkLst>
            <pc:docMk/>
            <pc:sldMk cId="2323383405" sldId="302"/>
            <ac:spMk id="3" creationId="{BB8CCDA7-5104-D22C-2C27-CDE8CA4EE4E6}"/>
          </ac:spMkLst>
        </pc:spChg>
      </pc:sldChg>
      <pc:sldChg chg="addSp delSp modSp new mod setBg delDesignElem">
        <pc:chgData name="Alyanne de Haan" userId="a792b93c-711a-419b-825f-dc2f599cf7b8" providerId="ADAL" clId="{4B2487AE-960D-C947-825A-F82B04C56B63}" dt="2023-09-03T22:19:08.345" v="1709" actId="20577"/>
        <pc:sldMkLst>
          <pc:docMk/>
          <pc:sldMk cId="2847793525" sldId="303"/>
        </pc:sldMkLst>
        <pc:spChg chg="mod">
          <ac:chgData name="Alyanne de Haan" userId="a792b93c-711a-419b-825f-dc2f599cf7b8" providerId="ADAL" clId="{4B2487AE-960D-C947-825A-F82B04C56B63}" dt="2023-09-03T22:19:08.345" v="1709" actId="20577"/>
          <ac:spMkLst>
            <pc:docMk/>
            <pc:sldMk cId="2847793525" sldId="303"/>
            <ac:spMk id="2" creationId="{2649E39E-884F-6CFF-DE41-2BA44ED587BB}"/>
          </ac:spMkLst>
        </pc:spChg>
        <pc:spChg chg="mod">
          <ac:chgData name="Alyanne de Haan" userId="a792b93c-711a-419b-825f-dc2f599cf7b8" providerId="ADAL" clId="{4B2487AE-960D-C947-825A-F82B04C56B63}" dt="2023-09-03T20:25:59.058" v="383" actId="26606"/>
          <ac:spMkLst>
            <pc:docMk/>
            <pc:sldMk cId="2847793525" sldId="303"/>
            <ac:spMk id="3" creationId="{3D4AE2D9-C7EE-5F4F-4FC3-677C55A3E64D}"/>
          </ac:spMkLst>
        </pc:spChg>
        <pc:spChg chg="add del">
          <ac:chgData name="Alyanne de Haan" userId="a792b93c-711a-419b-825f-dc2f599cf7b8" providerId="ADAL" clId="{4B2487AE-960D-C947-825A-F82B04C56B63}" dt="2023-09-03T20:27:52.962" v="427"/>
          <ac:spMkLst>
            <pc:docMk/>
            <pc:sldMk cId="2847793525" sldId="303"/>
            <ac:spMk id="10" creationId="{3A8EC506-B1DA-46A1-B44D-774E68468E13}"/>
          </ac:spMkLst>
        </pc:spChg>
        <pc:spChg chg="add del">
          <ac:chgData name="Alyanne de Haan" userId="a792b93c-711a-419b-825f-dc2f599cf7b8" providerId="ADAL" clId="{4B2487AE-960D-C947-825A-F82B04C56B63}" dt="2023-09-03T20:27:52.962" v="427"/>
          <ac:spMkLst>
            <pc:docMk/>
            <pc:sldMk cId="2847793525" sldId="303"/>
            <ac:spMk id="12" creationId="{BFF30785-305E-45D7-984F-5AA93D3CA561}"/>
          </ac:spMkLst>
        </pc:spChg>
        <pc:spChg chg="add del">
          <ac:chgData name="Alyanne de Haan" userId="a792b93c-711a-419b-825f-dc2f599cf7b8" providerId="ADAL" clId="{4B2487AE-960D-C947-825A-F82B04C56B63}" dt="2023-09-03T20:27:52.962" v="427"/>
          <ac:spMkLst>
            <pc:docMk/>
            <pc:sldMk cId="2847793525" sldId="303"/>
            <ac:spMk id="16" creationId="{C411DB08-1669-426B-BBEB-FAD285EF80FE}"/>
          </ac:spMkLst>
        </pc:spChg>
        <pc:spChg chg="add del">
          <ac:chgData name="Alyanne de Haan" userId="a792b93c-711a-419b-825f-dc2f599cf7b8" providerId="ADAL" clId="{4B2487AE-960D-C947-825A-F82B04C56B63}" dt="2023-09-03T20:27:52.962" v="427"/>
          <ac:spMkLst>
            <pc:docMk/>
            <pc:sldMk cId="2847793525" sldId="303"/>
            <ac:spMk id="18" creationId="{029E4219-121F-4CD1-AA58-24746CD2923C}"/>
          </ac:spMkLst>
        </pc:spChg>
        <pc:picChg chg="add">
          <ac:chgData name="Alyanne de Haan" userId="a792b93c-711a-419b-825f-dc2f599cf7b8" providerId="ADAL" clId="{4B2487AE-960D-C947-825A-F82B04C56B63}" dt="2023-09-03T20:25:59.058" v="383" actId="26606"/>
          <ac:picMkLst>
            <pc:docMk/>
            <pc:sldMk cId="2847793525" sldId="303"/>
            <ac:picMk id="7" creationId="{39D124BE-1FA0-F79F-C92B-CB960D89B5A2}"/>
          </ac:picMkLst>
        </pc:picChg>
        <pc:cxnChg chg="add del">
          <ac:chgData name="Alyanne de Haan" userId="a792b93c-711a-419b-825f-dc2f599cf7b8" providerId="ADAL" clId="{4B2487AE-960D-C947-825A-F82B04C56B63}" dt="2023-09-03T20:27:52.962" v="427"/>
          <ac:cxnSpMkLst>
            <pc:docMk/>
            <pc:sldMk cId="2847793525" sldId="303"/>
            <ac:cxnSpMk id="14" creationId="{15E01FA5-D766-43CA-A83D-E7CF3F04E96F}"/>
          </ac:cxnSpMkLst>
        </pc:cxnChg>
        <pc:cxnChg chg="add del">
          <ac:chgData name="Alyanne de Haan" userId="a792b93c-711a-419b-825f-dc2f599cf7b8" providerId="ADAL" clId="{4B2487AE-960D-C947-825A-F82B04C56B63}" dt="2023-09-03T20:27:52.962" v="427"/>
          <ac:cxnSpMkLst>
            <pc:docMk/>
            <pc:sldMk cId="2847793525" sldId="303"/>
            <ac:cxnSpMk id="20" creationId="{52F50912-06FD-4216-BAD3-21050F59564A}"/>
          </ac:cxnSpMkLst>
        </pc:cxnChg>
      </pc:sldChg>
      <pc:sldChg chg="modSp new del mod">
        <pc:chgData name="Alyanne de Haan" userId="a792b93c-711a-419b-825f-dc2f599cf7b8" providerId="ADAL" clId="{4B2487AE-960D-C947-825A-F82B04C56B63}" dt="2023-09-03T20:26:41.438" v="406" actId="2696"/>
        <pc:sldMkLst>
          <pc:docMk/>
          <pc:sldMk cId="844493607" sldId="304"/>
        </pc:sldMkLst>
        <pc:spChg chg="mod">
          <ac:chgData name="Alyanne de Haan" userId="a792b93c-711a-419b-825f-dc2f599cf7b8" providerId="ADAL" clId="{4B2487AE-960D-C947-825A-F82B04C56B63}" dt="2023-09-03T20:22:41.181" v="245" actId="20577"/>
          <ac:spMkLst>
            <pc:docMk/>
            <pc:sldMk cId="844493607" sldId="304"/>
            <ac:spMk id="2" creationId="{056442AF-2837-F1C4-BE95-E011AC86BE65}"/>
          </ac:spMkLst>
        </pc:spChg>
      </pc:sldChg>
      <pc:sldChg chg="addSp delSp modSp new mod ord setBg delDesignElem modNotesTx">
        <pc:chgData name="Alyanne de Haan" userId="a792b93c-711a-419b-825f-dc2f599cf7b8" providerId="ADAL" clId="{4B2487AE-960D-C947-825A-F82B04C56B63}" dt="2023-09-04T20:29:01.239" v="3991" actId="20578"/>
        <pc:sldMkLst>
          <pc:docMk/>
          <pc:sldMk cId="1003032925" sldId="305"/>
        </pc:sldMkLst>
        <pc:spChg chg="mod">
          <ac:chgData name="Alyanne de Haan" userId="a792b93c-711a-419b-825f-dc2f599cf7b8" providerId="ADAL" clId="{4B2487AE-960D-C947-825A-F82B04C56B63}" dt="2023-09-03T20:27:15.855" v="407" actId="26606"/>
          <ac:spMkLst>
            <pc:docMk/>
            <pc:sldMk cId="1003032925" sldId="305"/>
            <ac:spMk id="2" creationId="{8B22079C-A456-E465-ADD2-63151E1E4DDE}"/>
          </ac:spMkLst>
        </pc:spChg>
        <pc:spChg chg="mod">
          <ac:chgData name="Alyanne de Haan" userId="a792b93c-711a-419b-825f-dc2f599cf7b8" providerId="ADAL" clId="{4B2487AE-960D-C947-825A-F82B04C56B63}" dt="2023-09-03T20:27:15.855" v="407" actId="26606"/>
          <ac:spMkLst>
            <pc:docMk/>
            <pc:sldMk cId="1003032925" sldId="305"/>
            <ac:spMk id="3" creationId="{795378EF-3FAD-D02A-0BF8-A3C2EB4BB665}"/>
          </ac:spMkLst>
        </pc:spChg>
        <pc:spChg chg="add del">
          <ac:chgData name="Alyanne de Haan" userId="a792b93c-711a-419b-825f-dc2f599cf7b8" providerId="ADAL" clId="{4B2487AE-960D-C947-825A-F82B04C56B63}" dt="2023-09-03T20:27:52.962" v="427"/>
          <ac:spMkLst>
            <pc:docMk/>
            <pc:sldMk cId="1003032925" sldId="305"/>
            <ac:spMk id="10" creationId="{3A8EC506-B1DA-46A1-B44D-774E68468E13}"/>
          </ac:spMkLst>
        </pc:spChg>
        <pc:spChg chg="add del">
          <ac:chgData name="Alyanne de Haan" userId="a792b93c-711a-419b-825f-dc2f599cf7b8" providerId="ADAL" clId="{4B2487AE-960D-C947-825A-F82B04C56B63}" dt="2023-09-03T20:27:52.962" v="427"/>
          <ac:spMkLst>
            <pc:docMk/>
            <pc:sldMk cId="1003032925" sldId="305"/>
            <ac:spMk id="12" creationId="{BFF30785-305E-45D7-984F-5AA93D3CA561}"/>
          </ac:spMkLst>
        </pc:spChg>
        <pc:spChg chg="add del">
          <ac:chgData name="Alyanne de Haan" userId="a792b93c-711a-419b-825f-dc2f599cf7b8" providerId="ADAL" clId="{4B2487AE-960D-C947-825A-F82B04C56B63}" dt="2023-09-03T20:27:52.962" v="427"/>
          <ac:spMkLst>
            <pc:docMk/>
            <pc:sldMk cId="1003032925" sldId="305"/>
            <ac:spMk id="16" creationId="{C411DB08-1669-426B-BBEB-FAD285EF80FE}"/>
          </ac:spMkLst>
        </pc:spChg>
        <pc:spChg chg="add del">
          <ac:chgData name="Alyanne de Haan" userId="a792b93c-711a-419b-825f-dc2f599cf7b8" providerId="ADAL" clId="{4B2487AE-960D-C947-825A-F82B04C56B63}" dt="2023-09-03T20:27:52.962" v="427"/>
          <ac:spMkLst>
            <pc:docMk/>
            <pc:sldMk cId="1003032925" sldId="305"/>
            <ac:spMk id="18" creationId="{029E4219-121F-4CD1-AA58-24746CD2923C}"/>
          </ac:spMkLst>
        </pc:spChg>
        <pc:picChg chg="add">
          <ac:chgData name="Alyanne de Haan" userId="a792b93c-711a-419b-825f-dc2f599cf7b8" providerId="ADAL" clId="{4B2487AE-960D-C947-825A-F82B04C56B63}" dt="2023-09-03T20:27:15.855" v="407" actId="26606"/>
          <ac:picMkLst>
            <pc:docMk/>
            <pc:sldMk cId="1003032925" sldId="305"/>
            <ac:picMk id="7" creationId="{26C76A7B-6EF1-45B4-EAAC-324968411688}"/>
          </ac:picMkLst>
        </pc:picChg>
        <pc:cxnChg chg="add del">
          <ac:chgData name="Alyanne de Haan" userId="a792b93c-711a-419b-825f-dc2f599cf7b8" providerId="ADAL" clId="{4B2487AE-960D-C947-825A-F82B04C56B63}" dt="2023-09-03T20:27:52.962" v="427"/>
          <ac:cxnSpMkLst>
            <pc:docMk/>
            <pc:sldMk cId="1003032925" sldId="305"/>
            <ac:cxnSpMk id="14" creationId="{15E01FA5-D766-43CA-A83D-E7CF3F04E96F}"/>
          </ac:cxnSpMkLst>
        </pc:cxnChg>
        <pc:cxnChg chg="add del">
          <ac:chgData name="Alyanne de Haan" userId="a792b93c-711a-419b-825f-dc2f599cf7b8" providerId="ADAL" clId="{4B2487AE-960D-C947-825A-F82B04C56B63}" dt="2023-09-03T20:27:52.962" v="427"/>
          <ac:cxnSpMkLst>
            <pc:docMk/>
            <pc:sldMk cId="1003032925" sldId="305"/>
            <ac:cxnSpMk id="20" creationId="{52F50912-06FD-4216-BAD3-21050F59564A}"/>
          </ac:cxnSpMkLst>
        </pc:cxnChg>
      </pc:sldChg>
      <pc:sldChg chg="modSp new del mod">
        <pc:chgData name="Alyanne de Haan" userId="a792b93c-711a-419b-825f-dc2f599cf7b8" providerId="ADAL" clId="{4B2487AE-960D-C947-825A-F82B04C56B63}" dt="2023-09-03T20:28:28.238" v="429" actId="2696"/>
        <pc:sldMkLst>
          <pc:docMk/>
          <pc:sldMk cId="262623006" sldId="306"/>
        </pc:sldMkLst>
        <pc:spChg chg="mod">
          <ac:chgData name="Alyanne de Haan" userId="a792b93c-711a-419b-825f-dc2f599cf7b8" providerId="ADAL" clId="{4B2487AE-960D-C947-825A-F82B04C56B63}" dt="2023-09-03T20:27:52.962" v="427"/>
          <ac:spMkLst>
            <pc:docMk/>
            <pc:sldMk cId="262623006" sldId="306"/>
            <ac:spMk id="2" creationId="{C35311D5-073D-E405-9040-61F2419384FF}"/>
          </ac:spMkLst>
        </pc:spChg>
        <pc:spChg chg="mod">
          <ac:chgData name="Alyanne de Haan" userId="a792b93c-711a-419b-825f-dc2f599cf7b8" providerId="ADAL" clId="{4B2487AE-960D-C947-825A-F82B04C56B63}" dt="2023-09-03T20:27:52.962" v="427"/>
          <ac:spMkLst>
            <pc:docMk/>
            <pc:sldMk cId="262623006" sldId="306"/>
            <ac:spMk id="3" creationId="{066487C0-85E7-BDF4-0656-FA99E03AEC50}"/>
          </ac:spMkLst>
        </pc:spChg>
      </pc:sldChg>
      <pc:sldChg chg="modSp new del mod">
        <pc:chgData name="Alyanne de Haan" userId="a792b93c-711a-419b-825f-dc2f599cf7b8" providerId="ADAL" clId="{4B2487AE-960D-C947-825A-F82B04C56B63}" dt="2023-09-03T20:28:49.163" v="453" actId="2696"/>
        <pc:sldMkLst>
          <pc:docMk/>
          <pc:sldMk cId="1229214511" sldId="307"/>
        </pc:sldMkLst>
        <pc:spChg chg="mod">
          <ac:chgData name="Alyanne de Haan" userId="a792b93c-711a-419b-825f-dc2f599cf7b8" providerId="ADAL" clId="{4B2487AE-960D-C947-825A-F82B04C56B63}" dt="2023-09-03T20:27:52.962" v="427"/>
          <ac:spMkLst>
            <pc:docMk/>
            <pc:sldMk cId="1229214511" sldId="307"/>
            <ac:spMk id="2" creationId="{E769EE79-CE0C-05DA-6F67-FC90D2E76A2D}"/>
          </ac:spMkLst>
        </pc:spChg>
        <pc:spChg chg="mod">
          <ac:chgData name="Alyanne de Haan" userId="a792b93c-711a-419b-825f-dc2f599cf7b8" providerId="ADAL" clId="{4B2487AE-960D-C947-825A-F82B04C56B63}" dt="2023-09-03T20:27:52.962" v="427"/>
          <ac:spMkLst>
            <pc:docMk/>
            <pc:sldMk cId="1229214511" sldId="307"/>
            <ac:spMk id="3" creationId="{25860C2C-50B6-FEC4-F042-C2D497D70D4A}"/>
          </ac:spMkLst>
        </pc:spChg>
      </pc:sldChg>
      <pc:sldChg chg="modSp new del mod">
        <pc:chgData name="Alyanne de Haan" userId="a792b93c-711a-419b-825f-dc2f599cf7b8" providerId="ADAL" clId="{4B2487AE-960D-C947-825A-F82B04C56B63}" dt="2023-09-03T20:29:04.067" v="479" actId="2696"/>
        <pc:sldMkLst>
          <pc:docMk/>
          <pc:sldMk cId="2041348456" sldId="308"/>
        </pc:sldMkLst>
        <pc:spChg chg="mod">
          <ac:chgData name="Alyanne de Haan" userId="a792b93c-711a-419b-825f-dc2f599cf7b8" providerId="ADAL" clId="{4B2487AE-960D-C947-825A-F82B04C56B63}" dt="2023-09-03T20:27:52.962" v="427"/>
          <ac:spMkLst>
            <pc:docMk/>
            <pc:sldMk cId="2041348456" sldId="308"/>
            <ac:spMk id="2" creationId="{49221860-DF24-A43A-26E4-5CAB5E04757E}"/>
          </ac:spMkLst>
        </pc:spChg>
        <pc:spChg chg="mod">
          <ac:chgData name="Alyanne de Haan" userId="a792b93c-711a-419b-825f-dc2f599cf7b8" providerId="ADAL" clId="{4B2487AE-960D-C947-825A-F82B04C56B63}" dt="2023-09-03T20:27:52.962" v="427"/>
          <ac:spMkLst>
            <pc:docMk/>
            <pc:sldMk cId="2041348456" sldId="308"/>
            <ac:spMk id="3" creationId="{E7204B24-A6CF-D24D-A532-0720CD02C023}"/>
          </ac:spMkLst>
        </pc:spChg>
      </pc:sldChg>
      <pc:sldChg chg="modSp new del mod">
        <pc:chgData name="Alyanne de Haan" userId="a792b93c-711a-419b-825f-dc2f599cf7b8" providerId="ADAL" clId="{4B2487AE-960D-C947-825A-F82B04C56B63}" dt="2023-09-03T20:29:33.980" v="491" actId="2696"/>
        <pc:sldMkLst>
          <pc:docMk/>
          <pc:sldMk cId="502919044" sldId="309"/>
        </pc:sldMkLst>
        <pc:spChg chg="mod">
          <ac:chgData name="Alyanne de Haan" userId="a792b93c-711a-419b-825f-dc2f599cf7b8" providerId="ADAL" clId="{4B2487AE-960D-C947-825A-F82B04C56B63}" dt="2023-09-03T20:27:52.962" v="427"/>
          <ac:spMkLst>
            <pc:docMk/>
            <pc:sldMk cId="502919044" sldId="309"/>
            <ac:spMk id="2" creationId="{EF7BEDFE-1B49-F0B0-55F3-9BB78687DEA1}"/>
          </ac:spMkLst>
        </pc:spChg>
        <pc:spChg chg="mod">
          <ac:chgData name="Alyanne de Haan" userId="a792b93c-711a-419b-825f-dc2f599cf7b8" providerId="ADAL" clId="{4B2487AE-960D-C947-825A-F82B04C56B63}" dt="2023-09-03T20:27:52.962" v="427"/>
          <ac:spMkLst>
            <pc:docMk/>
            <pc:sldMk cId="502919044" sldId="309"/>
            <ac:spMk id="3" creationId="{04612A90-BD87-06DD-E6B3-6CBCE03E2093}"/>
          </ac:spMkLst>
        </pc:spChg>
      </pc:sldChg>
      <pc:sldChg chg="addSp delSp modSp add del mod setBg delDesignElem">
        <pc:chgData name="Alyanne de Haan" userId="a792b93c-711a-419b-825f-dc2f599cf7b8" providerId="ADAL" clId="{4B2487AE-960D-C947-825A-F82B04C56B63}" dt="2023-09-03T22:19:15.120" v="1710" actId="2696"/>
        <pc:sldMkLst>
          <pc:docMk/>
          <pc:sldMk cId="2099415964" sldId="310"/>
        </pc:sldMkLst>
        <pc:spChg chg="mod">
          <ac:chgData name="Alyanne de Haan" userId="a792b93c-711a-419b-825f-dc2f599cf7b8" providerId="ADAL" clId="{4B2487AE-960D-C947-825A-F82B04C56B63}" dt="2023-09-03T20:26:37.897" v="405" actId="20577"/>
          <ac:spMkLst>
            <pc:docMk/>
            <pc:sldMk cId="2099415964" sldId="310"/>
            <ac:spMk id="2" creationId="{2649E39E-884F-6CFF-DE41-2BA44ED587BB}"/>
          </ac:spMkLst>
        </pc:spChg>
        <pc:spChg chg="add del">
          <ac:chgData name="Alyanne de Haan" userId="a792b93c-711a-419b-825f-dc2f599cf7b8" providerId="ADAL" clId="{4B2487AE-960D-C947-825A-F82B04C56B63}" dt="2023-09-03T20:27:52.962" v="427"/>
          <ac:spMkLst>
            <pc:docMk/>
            <pc:sldMk cId="2099415964" sldId="310"/>
            <ac:spMk id="9" creationId="{3A8EC506-B1DA-46A1-B44D-774E68468E13}"/>
          </ac:spMkLst>
        </pc:spChg>
        <pc:spChg chg="del">
          <ac:chgData name="Alyanne de Haan" userId="a792b93c-711a-419b-825f-dc2f599cf7b8" providerId="ADAL" clId="{4B2487AE-960D-C947-825A-F82B04C56B63}" dt="2023-09-03T20:26:15.620" v="385"/>
          <ac:spMkLst>
            <pc:docMk/>
            <pc:sldMk cId="2099415964" sldId="310"/>
            <ac:spMk id="10" creationId="{3A8EC506-B1DA-46A1-B44D-774E68468E13}"/>
          </ac:spMkLst>
        </pc:spChg>
        <pc:spChg chg="add del">
          <ac:chgData name="Alyanne de Haan" userId="a792b93c-711a-419b-825f-dc2f599cf7b8" providerId="ADAL" clId="{4B2487AE-960D-C947-825A-F82B04C56B63}" dt="2023-09-03T20:27:52.962" v="427"/>
          <ac:spMkLst>
            <pc:docMk/>
            <pc:sldMk cId="2099415964" sldId="310"/>
            <ac:spMk id="11" creationId="{BFF30785-305E-45D7-984F-5AA93D3CA561}"/>
          </ac:spMkLst>
        </pc:spChg>
        <pc:spChg chg="del">
          <ac:chgData name="Alyanne de Haan" userId="a792b93c-711a-419b-825f-dc2f599cf7b8" providerId="ADAL" clId="{4B2487AE-960D-C947-825A-F82B04C56B63}" dt="2023-09-03T20:26:15.620" v="385"/>
          <ac:spMkLst>
            <pc:docMk/>
            <pc:sldMk cId="2099415964" sldId="310"/>
            <ac:spMk id="12" creationId="{BFF30785-305E-45D7-984F-5AA93D3CA561}"/>
          </ac:spMkLst>
        </pc:spChg>
        <pc:spChg chg="add del">
          <ac:chgData name="Alyanne de Haan" userId="a792b93c-711a-419b-825f-dc2f599cf7b8" providerId="ADAL" clId="{4B2487AE-960D-C947-825A-F82B04C56B63}" dt="2023-09-03T20:27:52.962" v="427"/>
          <ac:spMkLst>
            <pc:docMk/>
            <pc:sldMk cId="2099415964" sldId="310"/>
            <ac:spMk id="15" creationId="{C411DB08-1669-426B-BBEB-FAD285EF80FE}"/>
          </ac:spMkLst>
        </pc:spChg>
        <pc:spChg chg="del">
          <ac:chgData name="Alyanne de Haan" userId="a792b93c-711a-419b-825f-dc2f599cf7b8" providerId="ADAL" clId="{4B2487AE-960D-C947-825A-F82B04C56B63}" dt="2023-09-03T20:26:15.620" v="385"/>
          <ac:spMkLst>
            <pc:docMk/>
            <pc:sldMk cId="2099415964" sldId="310"/>
            <ac:spMk id="16" creationId="{C411DB08-1669-426B-BBEB-FAD285EF80FE}"/>
          </ac:spMkLst>
        </pc:spChg>
        <pc:spChg chg="add del">
          <ac:chgData name="Alyanne de Haan" userId="a792b93c-711a-419b-825f-dc2f599cf7b8" providerId="ADAL" clId="{4B2487AE-960D-C947-825A-F82B04C56B63}" dt="2023-09-03T20:27:52.962" v="427"/>
          <ac:spMkLst>
            <pc:docMk/>
            <pc:sldMk cId="2099415964" sldId="310"/>
            <ac:spMk id="17" creationId="{029E4219-121F-4CD1-AA58-24746CD2923C}"/>
          </ac:spMkLst>
        </pc:spChg>
        <pc:spChg chg="del">
          <ac:chgData name="Alyanne de Haan" userId="a792b93c-711a-419b-825f-dc2f599cf7b8" providerId="ADAL" clId="{4B2487AE-960D-C947-825A-F82B04C56B63}" dt="2023-09-03T20:26:15.620" v="385"/>
          <ac:spMkLst>
            <pc:docMk/>
            <pc:sldMk cId="2099415964" sldId="310"/>
            <ac:spMk id="18" creationId="{029E4219-121F-4CD1-AA58-24746CD2923C}"/>
          </ac:spMkLst>
        </pc:spChg>
        <pc:cxnChg chg="add del">
          <ac:chgData name="Alyanne de Haan" userId="a792b93c-711a-419b-825f-dc2f599cf7b8" providerId="ADAL" clId="{4B2487AE-960D-C947-825A-F82B04C56B63}" dt="2023-09-03T20:27:52.962" v="427"/>
          <ac:cxnSpMkLst>
            <pc:docMk/>
            <pc:sldMk cId="2099415964" sldId="310"/>
            <ac:cxnSpMk id="13" creationId="{15E01FA5-D766-43CA-A83D-E7CF3F04E96F}"/>
          </ac:cxnSpMkLst>
        </pc:cxnChg>
        <pc:cxnChg chg="del">
          <ac:chgData name="Alyanne de Haan" userId="a792b93c-711a-419b-825f-dc2f599cf7b8" providerId="ADAL" clId="{4B2487AE-960D-C947-825A-F82B04C56B63}" dt="2023-09-03T20:26:15.620" v="385"/>
          <ac:cxnSpMkLst>
            <pc:docMk/>
            <pc:sldMk cId="2099415964" sldId="310"/>
            <ac:cxnSpMk id="14" creationId="{15E01FA5-D766-43CA-A83D-E7CF3F04E96F}"/>
          </ac:cxnSpMkLst>
        </pc:cxnChg>
        <pc:cxnChg chg="del">
          <ac:chgData name="Alyanne de Haan" userId="a792b93c-711a-419b-825f-dc2f599cf7b8" providerId="ADAL" clId="{4B2487AE-960D-C947-825A-F82B04C56B63}" dt="2023-09-03T20:26:15.620" v="385"/>
          <ac:cxnSpMkLst>
            <pc:docMk/>
            <pc:sldMk cId="2099415964" sldId="310"/>
            <ac:cxnSpMk id="20" creationId="{52F50912-06FD-4216-BAD3-21050F59564A}"/>
          </ac:cxnSpMkLst>
        </pc:cxnChg>
        <pc:cxnChg chg="add del">
          <ac:chgData name="Alyanne de Haan" userId="a792b93c-711a-419b-825f-dc2f599cf7b8" providerId="ADAL" clId="{4B2487AE-960D-C947-825A-F82B04C56B63}" dt="2023-09-03T20:27:52.962" v="427"/>
          <ac:cxnSpMkLst>
            <pc:docMk/>
            <pc:sldMk cId="2099415964" sldId="310"/>
            <ac:cxnSpMk id="22" creationId="{52F50912-06FD-4216-BAD3-21050F59564A}"/>
          </ac:cxnSpMkLst>
        </pc:cxnChg>
      </pc:sldChg>
      <pc:sldChg chg="addSp delSp modSp add mod setBg delDesignElem">
        <pc:chgData name="Alyanne de Haan" userId="a792b93c-711a-419b-825f-dc2f599cf7b8" providerId="ADAL" clId="{4B2487AE-960D-C947-825A-F82B04C56B63}" dt="2023-09-03T20:27:52.962" v="427"/>
        <pc:sldMkLst>
          <pc:docMk/>
          <pc:sldMk cId="1441281397" sldId="311"/>
        </pc:sldMkLst>
        <pc:spChg chg="mod">
          <ac:chgData name="Alyanne de Haan" userId="a792b93c-711a-419b-825f-dc2f599cf7b8" providerId="ADAL" clId="{4B2487AE-960D-C947-825A-F82B04C56B63}" dt="2023-09-03T20:27:44.676" v="414" actId="20577"/>
          <ac:spMkLst>
            <pc:docMk/>
            <pc:sldMk cId="1441281397" sldId="311"/>
            <ac:spMk id="2" creationId="{8B22079C-A456-E465-ADD2-63151E1E4DDE}"/>
          </ac:spMkLst>
        </pc:spChg>
        <pc:spChg chg="add del">
          <ac:chgData name="Alyanne de Haan" userId="a792b93c-711a-419b-825f-dc2f599cf7b8" providerId="ADAL" clId="{4B2487AE-960D-C947-825A-F82B04C56B63}" dt="2023-09-03T20:27:52.962" v="427"/>
          <ac:spMkLst>
            <pc:docMk/>
            <pc:sldMk cId="1441281397" sldId="311"/>
            <ac:spMk id="9" creationId="{3A8EC506-B1DA-46A1-B44D-774E68468E13}"/>
          </ac:spMkLst>
        </pc:spChg>
        <pc:spChg chg="del">
          <ac:chgData name="Alyanne de Haan" userId="a792b93c-711a-419b-825f-dc2f599cf7b8" providerId="ADAL" clId="{4B2487AE-960D-C947-825A-F82B04C56B63}" dt="2023-09-03T20:27:34.181" v="409"/>
          <ac:spMkLst>
            <pc:docMk/>
            <pc:sldMk cId="1441281397" sldId="311"/>
            <ac:spMk id="10" creationId="{3A8EC506-B1DA-46A1-B44D-774E68468E13}"/>
          </ac:spMkLst>
        </pc:spChg>
        <pc:spChg chg="add del">
          <ac:chgData name="Alyanne de Haan" userId="a792b93c-711a-419b-825f-dc2f599cf7b8" providerId="ADAL" clId="{4B2487AE-960D-C947-825A-F82B04C56B63}" dt="2023-09-03T20:27:52.962" v="427"/>
          <ac:spMkLst>
            <pc:docMk/>
            <pc:sldMk cId="1441281397" sldId="311"/>
            <ac:spMk id="11" creationId="{BFF30785-305E-45D7-984F-5AA93D3CA561}"/>
          </ac:spMkLst>
        </pc:spChg>
        <pc:spChg chg="del">
          <ac:chgData name="Alyanne de Haan" userId="a792b93c-711a-419b-825f-dc2f599cf7b8" providerId="ADAL" clId="{4B2487AE-960D-C947-825A-F82B04C56B63}" dt="2023-09-03T20:27:34.181" v="409"/>
          <ac:spMkLst>
            <pc:docMk/>
            <pc:sldMk cId="1441281397" sldId="311"/>
            <ac:spMk id="12" creationId="{BFF30785-305E-45D7-984F-5AA93D3CA561}"/>
          </ac:spMkLst>
        </pc:spChg>
        <pc:spChg chg="add del">
          <ac:chgData name="Alyanne de Haan" userId="a792b93c-711a-419b-825f-dc2f599cf7b8" providerId="ADAL" clId="{4B2487AE-960D-C947-825A-F82B04C56B63}" dt="2023-09-03T20:27:52.962" v="427"/>
          <ac:spMkLst>
            <pc:docMk/>
            <pc:sldMk cId="1441281397" sldId="311"/>
            <ac:spMk id="15" creationId="{C411DB08-1669-426B-BBEB-FAD285EF80FE}"/>
          </ac:spMkLst>
        </pc:spChg>
        <pc:spChg chg="del">
          <ac:chgData name="Alyanne de Haan" userId="a792b93c-711a-419b-825f-dc2f599cf7b8" providerId="ADAL" clId="{4B2487AE-960D-C947-825A-F82B04C56B63}" dt="2023-09-03T20:27:34.181" v="409"/>
          <ac:spMkLst>
            <pc:docMk/>
            <pc:sldMk cId="1441281397" sldId="311"/>
            <ac:spMk id="16" creationId="{C411DB08-1669-426B-BBEB-FAD285EF80FE}"/>
          </ac:spMkLst>
        </pc:spChg>
        <pc:spChg chg="add del">
          <ac:chgData name="Alyanne de Haan" userId="a792b93c-711a-419b-825f-dc2f599cf7b8" providerId="ADAL" clId="{4B2487AE-960D-C947-825A-F82B04C56B63}" dt="2023-09-03T20:27:52.962" v="427"/>
          <ac:spMkLst>
            <pc:docMk/>
            <pc:sldMk cId="1441281397" sldId="311"/>
            <ac:spMk id="17" creationId="{029E4219-121F-4CD1-AA58-24746CD2923C}"/>
          </ac:spMkLst>
        </pc:spChg>
        <pc:spChg chg="del">
          <ac:chgData name="Alyanne de Haan" userId="a792b93c-711a-419b-825f-dc2f599cf7b8" providerId="ADAL" clId="{4B2487AE-960D-C947-825A-F82B04C56B63}" dt="2023-09-03T20:27:34.181" v="409"/>
          <ac:spMkLst>
            <pc:docMk/>
            <pc:sldMk cId="1441281397" sldId="311"/>
            <ac:spMk id="18" creationId="{029E4219-121F-4CD1-AA58-24746CD2923C}"/>
          </ac:spMkLst>
        </pc:spChg>
        <pc:cxnChg chg="add del">
          <ac:chgData name="Alyanne de Haan" userId="a792b93c-711a-419b-825f-dc2f599cf7b8" providerId="ADAL" clId="{4B2487AE-960D-C947-825A-F82B04C56B63}" dt="2023-09-03T20:27:52.962" v="427"/>
          <ac:cxnSpMkLst>
            <pc:docMk/>
            <pc:sldMk cId="1441281397" sldId="311"/>
            <ac:cxnSpMk id="13" creationId="{15E01FA5-D766-43CA-A83D-E7CF3F04E96F}"/>
          </ac:cxnSpMkLst>
        </pc:cxnChg>
        <pc:cxnChg chg="del">
          <ac:chgData name="Alyanne de Haan" userId="a792b93c-711a-419b-825f-dc2f599cf7b8" providerId="ADAL" clId="{4B2487AE-960D-C947-825A-F82B04C56B63}" dt="2023-09-03T20:27:34.181" v="409"/>
          <ac:cxnSpMkLst>
            <pc:docMk/>
            <pc:sldMk cId="1441281397" sldId="311"/>
            <ac:cxnSpMk id="14" creationId="{15E01FA5-D766-43CA-A83D-E7CF3F04E96F}"/>
          </ac:cxnSpMkLst>
        </pc:cxnChg>
        <pc:cxnChg chg="del">
          <ac:chgData name="Alyanne de Haan" userId="a792b93c-711a-419b-825f-dc2f599cf7b8" providerId="ADAL" clId="{4B2487AE-960D-C947-825A-F82B04C56B63}" dt="2023-09-03T20:27:34.181" v="409"/>
          <ac:cxnSpMkLst>
            <pc:docMk/>
            <pc:sldMk cId="1441281397" sldId="311"/>
            <ac:cxnSpMk id="20" creationId="{52F50912-06FD-4216-BAD3-21050F59564A}"/>
          </ac:cxnSpMkLst>
        </pc:cxnChg>
        <pc:cxnChg chg="add del">
          <ac:chgData name="Alyanne de Haan" userId="a792b93c-711a-419b-825f-dc2f599cf7b8" providerId="ADAL" clId="{4B2487AE-960D-C947-825A-F82B04C56B63}" dt="2023-09-03T20:27:52.962" v="427"/>
          <ac:cxnSpMkLst>
            <pc:docMk/>
            <pc:sldMk cId="1441281397" sldId="311"/>
            <ac:cxnSpMk id="22" creationId="{52F50912-06FD-4216-BAD3-21050F59564A}"/>
          </ac:cxnSpMkLst>
        </pc:cxnChg>
      </pc:sldChg>
      <pc:sldChg chg="new">
        <pc:chgData name="Alyanne de Haan" userId="a792b93c-711a-419b-825f-dc2f599cf7b8" providerId="ADAL" clId="{4B2487AE-960D-C947-825A-F82B04C56B63}" dt="2023-09-03T20:28:09.570" v="428" actId="680"/>
        <pc:sldMkLst>
          <pc:docMk/>
          <pc:sldMk cId="404541176" sldId="312"/>
        </pc:sldMkLst>
      </pc:sldChg>
      <pc:sldChg chg="addSp delSp modSp add mod setBg delDesignElem">
        <pc:chgData name="Alyanne de Haan" userId="a792b93c-711a-419b-825f-dc2f599cf7b8" providerId="ADAL" clId="{4B2487AE-960D-C947-825A-F82B04C56B63}" dt="2023-09-03T20:28:37.642" v="449" actId="20577"/>
        <pc:sldMkLst>
          <pc:docMk/>
          <pc:sldMk cId="1190346182" sldId="313"/>
        </pc:sldMkLst>
        <pc:spChg chg="mod">
          <ac:chgData name="Alyanne de Haan" userId="a792b93c-711a-419b-825f-dc2f599cf7b8" providerId="ADAL" clId="{4B2487AE-960D-C947-825A-F82B04C56B63}" dt="2023-09-03T20:28:37.642" v="449" actId="20577"/>
          <ac:spMkLst>
            <pc:docMk/>
            <pc:sldMk cId="1190346182" sldId="313"/>
            <ac:spMk id="2" creationId="{8B22079C-A456-E465-ADD2-63151E1E4DDE}"/>
          </ac:spMkLst>
        </pc:spChg>
        <pc:spChg chg="del">
          <ac:chgData name="Alyanne de Haan" userId="a792b93c-711a-419b-825f-dc2f599cf7b8" providerId="ADAL" clId="{4B2487AE-960D-C947-825A-F82B04C56B63}" dt="2023-09-03T20:28:31.252" v="431"/>
          <ac:spMkLst>
            <pc:docMk/>
            <pc:sldMk cId="1190346182" sldId="313"/>
            <ac:spMk id="9" creationId="{3A8EC506-B1DA-46A1-B44D-774E68468E13}"/>
          </ac:spMkLst>
        </pc:spChg>
        <pc:spChg chg="del">
          <ac:chgData name="Alyanne de Haan" userId="a792b93c-711a-419b-825f-dc2f599cf7b8" providerId="ADAL" clId="{4B2487AE-960D-C947-825A-F82B04C56B63}" dt="2023-09-03T20:28:31.252" v="431"/>
          <ac:spMkLst>
            <pc:docMk/>
            <pc:sldMk cId="1190346182" sldId="313"/>
            <ac:spMk id="11" creationId="{BFF30785-305E-45D7-984F-5AA93D3CA561}"/>
          </ac:spMkLst>
        </pc:spChg>
        <pc:spChg chg="add">
          <ac:chgData name="Alyanne de Haan" userId="a792b93c-711a-419b-825f-dc2f599cf7b8" providerId="ADAL" clId="{4B2487AE-960D-C947-825A-F82B04C56B63}" dt="2023-09-03T20:28:33.163" v="432" actId="26606"/>
          <ac:spMkLst>
            <pc:docMk/>
            <pc:sldMk cId="1190346182" sldId="313"/>
            <ac:spMk id="12" creationId="{3A8EC506-B1DA-46A1-B44D-774E68468E13}"/>
          </ac:spMkLst>
        </pc:spChg>
        <pc:spChg chg="add">
          <ac:chgData name="Alyanne de Haan" userId="a792b93c-711a-419b-825f-dc2f599cf7b8" providerId="ADAL" clId="{4B2487AE-960D-C947-825A-F82B04C56B63}" dt="2023-09-03T20:28:33.163" v="432" actId="26606"/>
          <ac:spMkLst>
            <pc:docMk/>
            <pc:sldMk cId="1190346182" sldId="313"/>
            <ac:spMk id="14" creationId="{BFF30785-305E-45D7-984F-5AA93D3CA561}"/>
          </ac:spMkLst>
        </pc:spChg>
        <pc:spChg chg="del">
          <ac:chgData name="Alyanne de Haan" userId="a792b93c-711a-419b-825f-dc2f599cf7b8" providerId="ADAL" clId="{4B2487AE-960D-C947-825A-F82B04C56B63}" dt="2023-09-03T20:28:31.252" v="431"/>
          <ac:spMkLst>
            <pc:docMk/>
            <pc:sldMk cId="1190346182" sldId="313"/>
            <ac:spMk id="15" creationId="{C411DB08-1669-426B-BBEB-FAD285EF80FE}"/>
          </ac:spMkLst>
        </pc:spChg>
        <pc:spChg chg="del">
          <ac:chgData name="Alyanne de Haan" userId="a792b93c-711a-419b-825f-dc2f599cf7b8" providerId="ADAL" clId="{4B2487AE-960D-C947-825A-F82B04C56B63}" dt="2023-09-03T20:28:31.252" v="431"/>
          <ac:spMkLst>
            <pc:docMk/>
            <pc:sldMk cId="1190346182" sldId="313"/>
            <ac:spMk id="17" creationId="{029E4219-121F-4CD1-AA58-24746CD2923C}"/>
          </ac:spMkLst>
        </pc:spChg>
        <pc:spChg chg="add">
          <ac:chgData name="Alyanne de Haan" userId="a792b93c-711a-419b-825f-dc2f599cf7b8" providerId="ADAL" clId="{4B2487AE-960D-C947-825A-F82B04C56B63}" dt="2023-09-03T20:28:33.163" v="432" actId="26606"/>
          <ac:spMkLst>
            <pc:docMk/>
            <pc:sldMk cId="1190346182" sldId="313"/>
            <ac:spMk id="18" creationId="{C411DB08-1669-426B-BBEB-FAD285EF80FE}"/>
          </ac:spMkLst>
        </pc:spChg>
        <pc:spChg chg="add">
          <ac:chgData name="Alyanne de Haan" userId="a792b93c-711a-419b-825f-dc2f599cf7b8" providerId="ADAL" clId="{4B2487AE-960D-C947-825A-F82B04C56B63}" dt="2023-09-03T20:28:33.163" v="432" actId="26606"/>
          <ac:spMkLst>
            <pc:docMk/>
            <pc:sldMk cId="1190346182" sldId="313"/>
            <ac:spMk id="20" creationId="{029E4219-121F-4CD1-AA58-24746CD2923C}"/>
          </ac:spMkLst>
        </pc:spChg>
        <pc:cxnChg chg="add">
          <ac:chgData name="Alyanne de Haan" userId="a792b93c-711a-419b-825f-dc2f599cf7b8" providerId="ADAL" clId="{4B2487AE-960D-C947-825A-F82B04C56B63}" dt="2023-09-03T20:28:33.163" v="432" actId="26606"/>
          <ac:cxnSpMkLst>
            <pc:docMk/>
            <pc:sldMk cId="1190346182" sldId="313"/>
            <ac:cxnSpMk id="10" creationId="{52F50912-06FD-4216-BAD3-21050F59564A}"/>
          </ac:cxnSpMkLst>
        </pc:cxnChg>
        <pc:cxnChg chg="del">
          <ac:chgData name="Alyanne de Haan" userId="a792b93c-711a-419b-825f-dc2f599cf7b8" providerId="ADAL" clId="{4B2487AE-960D-C947-825A-F82B04C56B63}" dt="2023-09-03T20:28:31.252" v="431"/>
          <ac:cxnSpMkLst>
            <pc:docMk/>
            <pc:sldMk cId="1190346182" sldId="313"/>
            <ac:cxnSpMk id="13" creationId="{15E01FA5-D766-43CA-A83D-E7CF3F04E96F}"/>
          </ac:cxnSpMkLst>
        </pc:cxnChg>
        <pc:cxnChg chg="add">
          <ac:chgData name="Alyanne de Haan" userId="a792b93c-711a-419b-825f-dc2f599cf7b8" providerId="ADAL" clId="{4B2487AE-960D-C947-825A-F82B04C56B63}" dt="2023-09-03T20:28:33.163" v="432" actId="26606"/>
          <ac:cxnSpMkLst>
            <pc:docMk/>
            <pc:sldMk cId="1190346182" sldId="313"/>
            <ac:cxnSpMk id="16" creationId="{15E01FA5-D766-43CA-A83D-E7CF3F04E96F}"/>
          </ac:cxnSpMkLst>
        </pc:cxnChg>
        <pc:cxnChg chg="del">
          <ac:chgData name="Alyanne de Haan" userId="a792b93c-711a-419b-825f-dc2f599cf7b8" providerId="ADAL" clId="{4B2487AE-960D-C947-825A-F82B04C56B63}" dt="2023-09-03T20:28:31.252" v="431"/>
          <ac:cxnSpMkLst>
            <pc:docMk/>
            <pc:sldMk cId="1190346182" sldId="313"/>
            <ac:cxnSpMk id="22" creationId="{52F50912-06FD-4216-BAD3-21050F59564A}"/>
          </ac:cxnSpMkLst>
        </pc:cxnChg>
      </pc:sldChg>
      <pc:sldChg chg="addSp delSp modSp add mod setBg delDesignElem">
        <pc:chgData name="Alyanne de Haan" userId="a792b93c-711a-419b-825f-dc2f599cf7b8" providerId="ADAL" clId="{4B2487AE-960D-C947-825A-F82B04C56B63}" dt="2023-09-03T20:29:00.151" v="478" actId="20577"/>
        <pc:sldMkLst>
          <pc:docMk/>
          <pc:sldMk cId="2635594306" sldId="314"/>
        </pc:sldMkLst>
        <pc:spChg chg="mod">
          <ac:chgData name="Alyanne de Haan" userId="a792b93c-711a-419b-825f-dc2f599cf7b8" providerId="ADAL" clId="{4B2487AE-960D-C947-825A-F82B04C56B63}" dt="2023-09-03T20:29:00.151" v="478" actId="20577"/>
          <ac:spMkLst>
            <pc:docMk/>
            <pc:sldMk cId="2635594306" sldId="314"/>
            <ac:spMk id="2" creationId="{8B22079C-A456-E465-ADD2-63151E1E4DDE}"/>
          </ac:spMkLst>
        </pc:spChg>
        <pc:spChg chg="add">
          <ac:chgData name="Alyanne de Haan" userId="a792b93c-711a-419b-825f-dc2f599cf7b8" providerId="ADAL" clId="{4B2487AE-960D-C947-825A-F82B04C56B63}" dt="2023-09-03T20:28:44.465" v="452" actId="26606"/>
          <ac:spMkLst>
            <pc:docMk/>
            <pc:sldMk cId="2635594306" sldId="314"/>
            <ac:spMk id="9" creationId="{3A8EC506-B1DA-46A1-B44D-774E68468E13}"/>
          </ac:spMkLst>
        </pc:spChg>
        <pc:spChg chg="add">
          <ac:chgData name="Alyanne de Haan" userId="a792b93c-711a-419b-825f-dc2f599cf7b8" providerId="ADAL" clId="{4B2487AE-960D-C947-825A-F82B04C56B63}" dt="2023-09-03T20:28:44.465" v="452" actId="26606"/>
          <ac:spMkLst>
            <pc:docMk/>
            <pc:sldMk cId="2635594306" sldId="314"/>
            <ac:spMk id="11" creationId="{BFF30785-305E-45D7-984F-5AA93D3CA561}"/>
          </ac:spMkLst>
        </pc:spChg>
        <pc:spChg chg="del">
          <ac:chgData name="Alyanne de Haan" userId="a792b93c-711a-419b-825f-dc2f599cf7b8" providerId="ADAL" clId="{4B2487AE-960D-C947-825A-F82B04C56B63}" dt="2023-09-03T20:28:42.520" v="451"/>
          <ac:spMkLst>
            <pc:docMk/>
            <pc:sldMk cId="2635594306" sldId="314"/>
            <ac:spMk id="12" creationId="{3A8EC506-B1DA-46A1-B44D-774E68468E13}"/>
          </ac:spMkLst>
        </pc:spChg>
        <pc:spChg chg="del">
          <ac:chgData name="Alyanne de Haan" userId="a792b93c-711a-419b-825f-dc2f599cf7b8" providerId="ADAL" clId="{4B2487AE-960D-C947-825A-F82B04C56B63}" dt="2023-09-03T20:28:42.520" v="451"/>
          <ac:spMkLst>
            <pc:docMk/>
            <pc:sldMk cId="2635594306" sldId="314"/>
            <ac:spMk id="14" creationId="{BFF30785-305E-45D7-984F-5AA93D3CA561}"/>
          </ac:spMkLst>
        </pc:spChg>
        <pc:spChg chg="add">
          <ac:chgData name="Alyanne de Haan" userId="a792b93c-711a-419b-825f-dc2f599cf7b8" providerId="ADAL" clId="{4B2487AE-960D-C947-825A-F82B04C56B63}" dt="2023-09-03T20:28:44.465" v="452" actId="26606"/>
          <ac:spMkLst>
            <pc:docMk/>
            <pc:sldMk cId="2635594306" sldId="314"/>
            <ac:spMk id="15" creationId="{C411DB08-1669-426B-BBEB-FAD285EF80FE}"/>
          </ac:spMkLst>
        </pc:spChg>
        <pc:spChg chg="add">
          <ac:chgData name="Alyanne de Haan" userId="a792b93c-711a-419b-825f-dc2f599cf7b8" providerId="ADAL" clId="{4B2487AE-960D-C947-825A-F82B04C56B63}" dt="2023-09-03T20:28:44.465" v="452" actId="26606"/>
          <ac:spMkLst>
            <pc:docMk/>
            <pc:sldMk cId="2635594306" sldId="314"/>
            <ac:spMk id="17" creationId="{029E4219-121F-4CD1-AA58-24746CD2923C}"/>
          </ac:spMkLst>
        </pc:spChg>
        <pc:spChg chg="del">
          <ac:chgData name="Alyanne de Haan" userId="a792b93c-711a-419b-825f-dc2f599cf7b8" providerId="ADAL" clId="{4B2487AE-960D-C947-825A-F82B04C56B63}" dt="2023-09-03T20:28:42.520" v="451"/>
          <ac:spMkLst>
            <pc:docMk/>
            <pc:sldMk cId="2635594306" sldId="314"/>
            <ac:spMk id="18" creationId="{C411DB08-1669-426B-BBEB-FAD285EF80FE}"/>
          </ac:spMkLst>
        </pc:spChg>
        <pc:spChg chg="del">
          <ac:chgData name="Alyanne de Haan" userId="a792b93c-711a-419b-825f-dc2f599cf7b8" providerId="ADAL" clId="{4B2487AE-960D-C947-825A-F82B04C56B63}" dt="2023-09-03T20:28:42.520" v="451"/>
          <ac:spMkLst>
            <pc:docMk/>
            <pc:sldMk cId="2635594306" sldId="314"/>
            <ac:spMk id="20" creationId="{029E4219-121F-4CD1-AA58-24746CD2923C}"/>
          </ac:spMkLst>
        </pc:spChg>
        <pc:cxnChg chg="del">
          <ac:chgData name="Alyanne de Haan" userId="a792b93c-711a-419b-825f-dc2f599cf7b8" providerId="ADAL" clId="{4B2487AE-960D-C947-825A-F82B04C56B63}" dt="2023-09-03T20:28:42.520" v="451"/>
          <ac:cxnSpMkLst>
            <pc:docMk/>
            <pc:sldMk cId="2635594306" sldId="314"/>
            <ac:cxnSpMk id="10" creationId="{52F50912-06FD-4216-BAD3-21050F59564A}"/>
          </ac:cxnSpMkLst>
        </pc:cxnChg>
        <pc:cxnChg chg="add">
          <ac:chgData name="Alyanne de Haan" userId="a792b93c-711a-419b-825f-dc2f599cf7b8" providerId="ADAL" clId="{4B2487AE-960D-C947-825A-F82B04C56B63}" dt="2023-09-03T20:28:44.465" v="452" actId="26606"/>
          <ac:cxnSpMkLst>
            <pc:docMk/>
            <pc:sldMk cId="2635594306" sldId="314"/>
            <ac:cxnSpMk id="13" creationId="{15E01FA5-D766-43CA-A83D-E7CF3F04E96F}"/>
          </ac:cxnSpMkLst>
        </pc:cxnChg>
        <pc:cxnChg chg="del">
          <ac:chgData name="Alyanne de Haan" userId="a792b93c-711a-419b-825f-dc2f599cf7b8" providerId="ADAL" clId="{4B2487AE-960D-C947-825A-F82B04C56B63}" dt="2023-09-03T20:28:42.520" v="451"/>
          <ac:cxnSpMkLst>
            <pc:docMk/>
            <pc:sldMk cId="2635594306" sldId="314"/>
            <ac:cxnSpMk id="16" creationId="{15E01FA5-D766-43CA-A83D-E7CF3F04E96F}"/>
          </ac:cxnSpMkLst>
        </pc:cxnChg>
        <pc:cxnChg chg="add">
          <ac:chgData name="Alyanne de Haan" userId="a792b93c-711a-419b-825f-dc2f599cf7b8" providerId="ADAL" clId="{4B2487AE-960D-C947-825A-F82B04C56B63}" dt="2023-09-03T20:28:44.465" v="452" actId="26606"/>
          <ac:cxnSpMkLst>
            <pc:docMk/>
            <pc:sldMk cId="2635594306" sldId="314"/>
            <ac:cxnSpMk id="22" creationId="{52F50912-06FD-4216-BAD3-21050F59564A}"/>
          </ac:cxnSpMkLst>
        </pc:cxnChg>
      </pc:sldChg>
      <pc:sldChg chg="addSp delSp modSp add mod setBg delDesignElem">
        <pc:chgData name="Alyanne de Haan" userId="a792b93c-711a-419b-825f-dc2f599cf7b8" providerId="ADAL" clId="{4B2487AE-960D-C947-825A-F82B04C56B63}" dt="2023-09-03T20:29:17.655" v="487" actId="20577"/>
        <pc:sldMkLst>
          <pc:docMk/>
          <pc:sldMk cId="219491977" sldId="315"/>
        </pc:sldMkLst>
        <pc:spChg chg="mod">
          <ac:chgData name="Alyanne de Haan" userId="a792b93c-711a-419b-825f-dc2f599cf7b8" providerId="ADAL" clId="{4B2487AE-960D-C947-825A-F82B04C56B63}" dt="2023-09-03T20:29:17.655" v="487" actId="20577"/>
          <ac:spMkLst>
            <pc:docMk/>
            <pc:sldMk cId="219491977" sldId="315"/>
            <ac:spMk id="2" creationId="{8B22079C-A456-E465-ADD2-63151E1E4DDE}"/>
          </ac:spMkLst>
        </pc:spChg>
        <pc:spChg chg="del">
          <ac:chgData name="Alyanne de Haan" userId="a792b93c-711a-419b-825f-dc2f599cf7b8" providerId="ADAL" clId="{4B2487AE-960D-C947-825A-F82B04C56B63}" dt="2023-09-03T20:29:06.038" v="481"/>
          <ac:spMkLst>
            <pc:docMk/>
            <pc:sldMk cId="219491977" sldId="315"/>
            <ac:spMk id="9" creationId="{3A8EC506-B1DA-46A1-B44D-774E68468E13}"/>
          </ac:spMkLst>
        </pc:spChg>
        <pc:spChg chg="del">
          <ac:chgData name="Alyanne de Haan" userId="a792b93c-711a-419b-825f-dc2f599cf7b8" providerId="ADAL" clId="{4B2487AE-960D-C947-825A-F82B04C56B63}" dt="2023-09-03T20:29:06.038" v="481"/>
          <ac:spMkLst>
            <pc:docMk/>
            <pc:sldMk cId="219491977" sldId="315"/>
            <ac:spMk id="11" creationId="{BFF30785-305E-45D7-984F-5AA93D3CA561}"/>
          </ac:spMkLst>
        </pc:spChg>
        <pc:spChg chg="add">
          <ac:chgData name="Alyanne de Haan" userId="a792b93c-711a-419b-825f-dc2f599cf7b8" providerId="ADAL" clId="{4B2487AE-960D-C947-825A-F82B04C56B63}" dt="2023-09-03T20:29:13.763" v="482" actId="26606"/>
          <ac:spMkLst>
            <pc:docMk/>
            <pc:sldMk cId="219491977" sldId="315"/>
            <ac:spMk id="12" creationId="{3A8EC506-B1DA-46A1-B44D-774E68468E13}"/>
          </ac:spMkLst>
        </pc:spChg>
        <pc:spChg chg="add">
          <ac:chgData name="Alyanne de Haan" userId="a792b93c-711a-419b-825f-dc2f599cf7b8" providerId="ADAL" clId="{4B2487AE-960D-C947-825A-F82B04C56B63}" dt="2023-09-03T20:29:13.763" v="482" actId="26606"/>
          <ac:spMkLst>
            <pc:docMk/>
            <pc:sldMk cId="219491977" sldId="315"/>
            <ac:spMk id="14" creationId="{BFF30785-305E-45D7-984F-5AA93D3CA561}"/>
          </ac:spMkLst>
        </pc:spChg>
        <pc:spChg chg="del">
          <ac:chgData name="Alyanne de Haan" userId="a792b93c-711a-419b-825f-dc2f599cf7b8" providerId="ADAL" clId="{4B2487AE-960D-C947-825A-F82B04C56B63}" dt="2023-09-03T20:29:06.038" v="481"/>
          <ac:spMkLst>
            <pc:docMk/>
            <pc:sldMk cId="219491977" sldId="315"/>
            <ac:spMk id="15" creationId="{C411DB08-1669-426B-BBEB-FAD285EF80FE}"/>
          </ac:spMkLst>
        </pc:spChg>
        <pc:spChg chg="del">
          <ac:chgData name="Alyanne de Haan" userId="a792b93c-711a-419b-825f-dc2f599cf7b8" providerId="ADAL" clId="{4B2487AE-960D-C947-825A-F82B04C56B63}" dt="2023-09-03T20:29:06.038" v="481"/>
          <ac:spMkLst>
            <pc:docMk/>
            <pc:sldMk cId="219491977" sldId="315"/>
            <ac:spMk id="17" creationId="{029E4219-121F-4CD1-AA58-24746CD2923C}"/>
          </ac:spMkLst>
        </pc:spChg>
        <pc:spChg chg="add">
          <ac:chgData name="Alyanne de Haan" userId="a792b93c-711a-419b-825f-dc2f599cf7b8" providerId="ADAL" clId="{4B2487AE-960D-C947-825A-F82B04C56B63}" dt="2023-09-03T20:29:13.763" v="482" actId="26606"/>
          <ac:spMkLst>
            <pc:docMk/>
            <pc:sldMk cId="219491977" sldId="315"/>
            <ac:spMk id="18" creationId="{C411DB08-1669-426B-BBEB-FAD285EF80FE}"/>
          </ac:spMkLst>
        </pc:spChg>
        <pc:spChg chg="add">
          <ac:chgData name="Alyanne de Haan" userId="a792b93c-711a-419b-825f-dc2f599cf7b8" providerId="ADAL" clId="{4B2487AE-960D-C947-825A-F82B04C56B63}" dt="2023-09-03T20:29:13.763" v="482" actId="26606"/>
          <ac:spMkLst>
            <pc:docMk/>
            <pc:sldMk cId="219491977" sldId="315"/>
            <ac:spMk id="20" creationId="{029E4219-121F-4CD1-AA58-24746CD2923C}"/>
          </ac:spMkLst>
        </pc:spChg>
        <pc:cxnChg chg="add">
          <ac:chgData name="Alyanne de Haan" userId="a792b93c-711a-419b-825f-dc2f599cf7b8" providerId="ADAL" clId="{4B2487AE-960D-C947-825A-F82B04C56B63}" dt="2023-09-03T20:29:13.763" v="482" actId="26606"/>
          <ac:cxnSpMkLst>
            <pc:docMk/>
            <pc:sldMk cId="219491977" sldId="315"/>
            <ac:cxnSpMk id="10" creationId="{52F50912-06FD-4216-BAD3-21050F59564A}"/>
          </ac:cxnSpMkLst>
        </pc:cxnChg>
        <pc:cxnChg chg="del">
          <ac:chgData name="Alyanne de Haan" userId="a792b93c-711a-419b-825f-dc2f599cf7b8" providerId="ADAL" clId="{4B2487AE-960D-C947-825A-F82B04C56B63}" dt="2023-09-03T20:29:06.038" v="481"/>
          <ac:cxnSpMkLst>
            <pc:docMk/>
            <pc:sldMk cId="219491977" sldId="315"/>
            <ac:cxnSpMk id="13" creationId="{15E01FA5-D766-43CA-A83D-E7CF3F04E96F}"/>
          </ac:cxnSpMkLst>
        </pc:cxnChg>
        <pc:cxnChg chg="add">
          <ac:chgData name="Alyanne de Haan" userId="a792b93c-711a-419b-825f-dc2f599cf7b8" providerId="ADAL" clId="{4B2487AE-960D-C947-825A-F82B04C56B63}" dt="2023-09-03T20:29:13.763" v="482" actId="26606"/>
          <ac:cxnSpMkLst>
            <pc:docMk/>
            <pc:sldMk cId="219491977" sldId="315"/>
            <ac:cxnSpMk id="16" creationId="{15E01FA5-D766-43CA-A83D-E7CF3F04E96F}"/>
          </ac:cxnSpMkLst>
        </pc:cxnChg>
        <pc:cxnChg chg="del">
          <ac:chgData name="Alyanne de Haan" userId="a792b93c-711a-419b-825f-dc2f599cf7b8" providerId="ADAL" clId="{4B2487AE-960D-C947-825A-F82B04C56B63}" dt="2023-09-03T20:29:06.038" v="481"/>
          <ac:cxnSpMkLst>
            <pc:docMk/>
            <pc:sldMk cId="219491977" sldId="315"/>
            <ac:cxnSpMk id="22" creationId="{52F50912-06FD-4216-BAD3-21050F59564A}"/>
          </ac:cxnSpMkLst>
        </pc:cxnChg>
      </pc:sldChg>
      <pc:sldChg chg="addSp delSp modSp new mod modNotesTx">
        <pc:chgData name="Alyanne de Haan" userId="a792b93c-711a-419b-825f-dc2f599cf7b8" providerId="ADAL" clId="{4B2487AE-960D-C947-825A-F82B04C56B63}" dt="2023-09-04T20:45:17.551" v="4221" actId="20577"/>
        <pc:sldMkLst>
          <pc:docMk/>
          <pc:sldMk cId="75926764" sldId="316"/>
        </pc:sldMkLst>
        <pc:spChg chg="del">
          <ac:chgData name="Alyanne de Haan" userId="a792b93c-711a-419b-825f-dc2f599cf7b8" providerId="ADAL" clId="{4B2487AE-960D-C947-825A-F82B04C56B63}" dt="2023-09-04T20:44:40.306" v="4203" actId="478"/>
          <ac:spMkLst>
            <pc:docMk/>
            <pc:sldMk cId="75926764" sldId="316"/>
            <ac:spMk id="2" creationId="{7DF1771B-4AA5-1C1A-7317-C224AECBBF18}"/>
          </ac:spMkLst>
        </pc:spChg>
        <pc:spChg chg="mod">
          <ac:chgData name="Alyanne de Haan" userId="a792b93c-711a-419b-825f-dc2f599cf7b8" providerId="ADAL" clId="{4B2487AE-960D-C947-825A-F82B04C56B63}" dt="2023-09-04T20:45:17.551" v="4221" actId="20577"/>
          <ac:spMkLst>
            <pc:docMk/>
            <pc:sldMk cId="75926764" sldId="316"/>
            <ac:spMk id="3" creationId="{3529A4B2-2260-E9B9-6557-60C3B5017E18}"/>
          </ac:spMkLst>
        </pc:spChg>
        <pc:picChg chg="add del mod">
          <ac:chgData name="Alyanne de Haan" userId="a792b93c-711a-419b-825f-dc2f599cf7b8" providerId="ADAL" clId="{4B2487AE-960D-C947-825A-F82B04C56B63}" dt="2023-09-03T20:51:30.849" v="527" actId="478"/>
          <ac:picMkLst>
            <pc:docMk/>
            <pc:sldMk cId="75926764" sldId="316"/>
            <ac:picMk id="4" creationId="{95A17A0C-4BE3-DB16-40BA-9C1526D4C35E}"/>
          </ac:picMkLst>
        </pc:picChg>
        <pc:picChg chg="add mod">
          <ac:chgData name="Alyanne de Haan" userId="a792b93c-711a-419b-825f-dc2f599cf7b8" providerId="ADAL" clId="{4B2487AE-960D-C947-825A-F82B04C56B63}" dt="2023-09-03T21:00:17.365" v="700" actId="1076"/>
          <ac:picMkLst>
            <pc:docMk/>
            <pc:sldMk cId="75926764" sldId="316"/>
            <ac:picMk id="5" creationId="{1218F7B4-80DF-B6B7-41E6-52841309239F}"/>
          </ac:picMkLst>
        </pc:picChg>
        <pc:picChg chg="add mod">
          <ac:chgData name="Alyanne de Haan" userId="a792b93c-711a-419b-825f-dc2f599cf7b8" providerId="ADAL" clId="{4B2487AE-960D-C947-825A-F82B04C56B63}" dt="2023-09-03T22:01:42.582" v="1223" actId="1076"/>
          <ac:picMkLst>
            <pc:docMk/>
            <pc:sldMk cId="75926764" sldId="316"/>
            <ac:picMk id="6" creationId="{D83F1275-7D44-D4C7-7FE0-A9202A814CD4}"/>
          </ac:picMkLst>
        </pc:picChg>
        <pc:picChg chg="add del mod">
          <ac:chgData name="Alyanne de Haan" userId="a792b93c-711a-419b-825f-dc2f599cf7b8" providerId="ADAL" clId="{4B2487AE-960D-C947-825A-F82B04C56B63}" dt="2023-09-03T20:57:44.540" v="533" actId="478"/>
          <ac:picMkLst>
            <pc:docMk/>
            <pc:sldMk cId="75926764" sldId="316"/>
            <ac:picMk id="4098" creationId="{43CF0D63-41F0-D1E3-E1BD-A81B97B6E1F1}"/>
          </ac:picMkLst>
        </pc:picChg>
      </pc:sldChg>
      <pc:sldChg chg="addSp delSp modSp new mod modNotesTx">
        <pc:chgData name="Alyanne de Haan" userId="a792b93c-711a-419b-825f-dc2f599cf7b8" providerId="ADAL" clId="{4B2487AE-960D-C947-825A-F82B04C56B63}" dt="2023-09-04T20:38:55.674" v="4075"/>
        <pc:sldMkLst>
          <pc:docMk/>
          <pc:sldMk cId="1093236309" sldId="317"/>
        </pc:sldMkLst>
        <pc:spChg chg="add mod">
          <ac:chgData name="Alyanne de Haan" userId="a792b93c-711a-419b-825f-dc2f599cf7b8" providerId="ADAL" clId="{4B2487AE-960D-C947-825A-F82B04C56B63}" dt="2023-09-03T21:06:36.292" v="709" actId="207"/>
          <ac:spMkLst>
            <pc:docMk/>
            <pc:sldMk cId="1093236309" sldId="317"/>
            <ac:spMk id="5" creationId="{289EE8D0-9D9F-A8F3-736B-07075C5E89AE}"/>
          </ac:spMkLst>
        </pc:spChg>
        <pc:spChg chg="add del mod">
          <ac:chgData name="Alyanne de Haan" userId="a792b93c-711a-419b-825f-dc2f599cf7b8" providerId="ADAL" clId="{4B2487AE-960D-C947-825A-F82B04C56B63}" dt="2023-09-03T21:07:52.567" v="740" actId="478"/>
          <ac:spMkLst>
            <pc:docMk/>
            <pc:sldMk cId="1093236309" sldId="317"/>
            <ac:spMk id="6" creationId="{7232BB6F-097A-3E94-A5F1-B3688AD56648}"/>
          </ac:spMkLst>
        </pc:spChg>
        <pc:grpChg chg="add mod">
          <ac:chgData name="Alyanne de Haan" userId="a792b93c-711a-419b-825f-dc2f599cf7b8" providerId="ADAL" clId="{4B2487AE-960D-C947-825A-F82B04C56B63}" dt="2023-09-03T22:02:22.150" v="1226" actId="1076"/>
          <ac:grpSpMkLst>
            <pc:docMk/>
            <pc:sldMk cId="1093236309" sldId="317"/>
            <ac:grpSpMk id="8" creationId="{E0A349C4-BF3D-E834-68D7-E328D707A873}"/>
          </ac:grpSpMkLst>
        </pc:grpChg>
        <pc:picChg chg="add mod modCrop">
          <ac:chgData name="Alyanne de Haan" userId="a792b93c-711a-419b-825f-dc2f599cf7b8" providerId="ADAL" clId="{4B2487AE-960D-C947-825A-F82B04C56B63}" dt="2023-09-03T21:07:30.994" v="737" actId="732"/>
          <ac:picMkLst>
            <pc:docMk/>
            <pc:sldMk cId="1093236309" sldId="317"/>
            <ac:picMk id="4" creationId="{8477EC98-2109-60DC-EC19-49D25DE99D94}"/>
          </ac:picMkLst>
        </pc:picChg>
        <pc:picChg chg="add mod modCrop">
          <ac:chgData name="Alyanne de Haan" userId="a792b93c-711a-419b-825f-dc2f599cf7b8" providerId="ADAL" clId="{4B2487AE-960D-C947-825A-F82B04C56B63}" dt="2023-09-03T21:07:25.929" v="736" actId="1076"/>
          <ac:picMkLst>
            <pc:docMk/>
            <pc:sldMk cId="1093236309" sldId="317"/>
            <ac:picMk id="7" creationId="{2619380E-C61D-15EA-4A9C-B7A3BA51B8B0}"/>
          </ac:picMkLst>
        </pc:picChg>
      </pc:sldChg>
      <pc:sldChg chg="addSp delSp modSp new mod ord modNotesTx">
        <pc:chgData name="Alyanne de Haan" userId="a792b93c-711a-419b-825f-dc2f599cf7b8" providerId="ADAL" clId="{4B2487AE-960D-C947-825A-F82B04C56B63}" dt="2023-09-04T20:39:22.678" v="4077" actId="478"/>
        <pc:sldMkLst>
          <pc:docMk/>
          <pc:sldMk cId="1023098209" sldId="318"/>
        </pc:sldMkLst>
        <pc:spChg chg="del mod">
          <ac:chgData name="Alyanne de Haan" userId="a792b93c-711a-419b-825f-dc2f599cf7b8" providerId="ADAL" clId="{4B2487AE-960D-C947-825A-F82B04C56B63}" dt="2023-09-04T20:39:19.613" v="4076" actId="478"/>
          <ac:spMkLst>
            <pc:docMk/>
            <pc:sldMk cId="1023098209" sldId="318"/>
            <ac:spMk id="2" creationId="{8AD799BB-BB9A-85D0-E926-3D65B46961BC}"/>
          </ac:spMkLst>
        </pc:spChg>
        <pc:spChg chg="mod">
          <ac:chgData name="Alyanne de Haan" userId="a792b93c-711a-419b-825f-dc2f599cf7b8" providerId="ADAL" clId="{4B2487AE-960D-C947-825A-F82B04C56B63}" dt="2023-09-03T21:48:18.558" v="1006" actId="27636"/>
          <ac:spMkLst>
            <pc:docMk/>
            <pc:sldMk cId="1023098209" sldId="318"/>
            <ac:spMk id="3" creationId="{F81ED594-D9FA-2F9E-42C3-F1BAF961E78A}"/>
          </ac:spMkLst>
        </pc:spChg>
        <pc:spChg chg="add del mod">
          <ac:chgData name="Alyanne de Haan" userId="a792b93c-711a-419b-825f-dc2f599cf7b8" providerId="ADAL" clId="{4B2487AE-960D-C947-825A-F82B04C56B63}" dt="2023-09-04T20:39:22.678" v="4077" actId="478"/>
          <ac:spMkLst>
            <pc:docMk/>
            <pc:sldMk cId="1023098209" sldId="318"/>
            <ac:spMk id="14" creationId="{AF42516C-48CD-1282-39F1-E772B4C83A00}"/>
          </ac:spMkLst>
        </pc:spChg>
        <pc:picChg chg="add mod">
          <ac:chgData name="Alyanne de Haan" userId="a792b93c-711a-419b-825f-dc2f599cf7b8" providerId="ADAL" clId="{4B2487AE-960D-C947-825A-F82B04C56B63}" dt="2023-09-03T21:42:11.506" v="773" actId="14861"/>
          <ac:picMkLst>
            <pc:docMk/>
            <pc:sldMk cId="1023098209" sldId="318"/>
            <ac:picMk id="4" creationId="{106255D4-5520-F15C-5894-8B0DC4DC78E7}"/>
          </ac:picMkLst>
        </pc:picChg>
        <pc:picChg chg="add mod">
          <ac:chgData name="Alyanne de Haan" userId="a792b93c-711a-419b-825f-dc2f599cf7b8" providerId="ADAL" clId="{4B2487AE-960D-C947-825A-F82B04C56B63}" dt="2023-09-03T21:43:00.320" v="778" actId="1076"/>
          <ac:picMkLst>
            <pc:docMk/>
            <pc:sldMk cId="1023098209" sldId="318"/>
            <ac:picMk id="5" creationId="{8CE07A65-283F-7742-7B48-A4B9B55E4679}"/>
          </ac:picMkLst>
        </pc:picChg>
        <pc:picChg chg="add mod modCrop">
          <ac:chgData name="Alyanne de Haan" userId="a792b93c-711a-419b-825f-dc2f599cf7b8" providerId="ADAL" clId="{4B2487AE-960D-C947-825A-F82B04C56B63}" dt="2023-09-03T21:44:30.140" v="817" actId="167"/>
          <ac:picMkLst>
            <pc:docMk/>
            <pc:sldMk cId="1023098209" sldId="318"/>
            <ac:picMk id="6" creationId="{0243921A-7A11-FAFD-8B55-17C275FB5467}"/>
          </ac:picMkLst>
        </pc:picChg>
        <pc:picChg chg="add del mod">
          <ac:chgData name="Alyanne de Haan" userId="a792b93c-711a-419b-825f-dc2f599cf7b8" providerId="ADAL" clId="{4B2487AE-960D-C947-825A-F82B04C56B63}" dt="2023-09-03T21:52:04.505" v="1008" actId="478"/>
          <ac:picMkLst>
            <pc:docMk/>
            <pc:sldMk cId="1023098209" sldId="318"/>
            <ac:picMk id="8" creationId="{94E79B1F-036C-F517-4E13-28797C183E2F}"/>
          </ac:picMkLst>
        </pc:picChg>
        <pc:picChg chg="add del mod">
          <ac:chgData name="Alyanne de Haan" userId="a792b93c-711a-419b-825f-dc2f599cf7b8" providerId="ADAL" clId="{4B2487AE-960D-C947-825A-F82B04C56B63}" dt="2023-09-03T21:52:04.505" v="1008" actId="478"/>
          <ac:picMkLst>
            <pc:docMk/>
            <pc:sldMk cId="1023098209" sldId="318"/>
            <ac:picMk id="10" creationId="{6F8EB4F8-82DC-F807-E406-641C9FF92BB6}"/>
          </ac:picMkLst>
        </pc:picChg>
        <pc:picChg chg="add del mod">
          <ac:chgData name="Alyanne de Haan" userId="a792b93c-711a-419b-825f-dc2f599cf7b8" providerId="ADAL" clId="{4B2487AE-960D-C947-825A-F82B04C56B63}" dt="2023-09-03T21:52:41.123" v="1014" actId="478"/>
          <ac:picMkLst>
            <pc:docMk/>
            <pc:sldMk cId="1023098209" sldId="318"/>
            <ac:picMk id="12" creationId="{2AD516BE-B19F-43FE-D7AD-6CD6C498A6C8}"/>
          </ac:picMkLst>
        </pc:picChg>
        <pc:picChg chg="add del">
          <ac:chgData name="Alyanne de Haan" userId="a792b93c-711a-419b-825f-dc2f599cf7b8" providerId="ADAL" clId="{4B2487AE-960D-C947-825A-F82B04C56B63}" dt="2023-09-03T21:30:48.331" v="748" actId="478"/>
          <ac:picMkLst>
            <pc:docMk/>
            <pc:sldMk cId="1023098209" sldId="318"/>
            <ac:picMk id="5122" creationId="{826E2376-6437-275C-FA37-85D026C8E8E3}"/>
          </ac:picMkLst>
        </pc:picChg>
        <pc:picChg chg="add del mod">
          <ac:chgData name="Alyanne de Haan" userId="a792b93c-711a-419b-825f-dc2f599cf7b8" providerId="ADAL" clId="{4B2487AE-960D-C947-825A-F82B04C56B63}" dt="2023-09-03T21:39:57.021" v="760" actId="478"/>
          <ac:picMkLst>
            <pc:docMk/>
            <pc:sldMk cId="1023098209" sldId="318"/>
            <ac:picMk id="5124" creationId="{9B11D9CA-8973-6B8B-EB51-91FD39241EBE}"/>
          </ac:picMkLst>
        </pc:picChg>
        <pc:picChg chg="add mod">
          <ac:chgData name="Alyanne de Haan" userId="a792b93c-711a-419b-825f-dc2f599cf7b8" providerId="ADAL" clId="{4B2487AE-960D-C947-825A-F82B04C56B63}" dt="2023-09-03T21:47:08.543" v="948" actId="1076"/>
          <ac:picMkLst>
            <pc:docMk/>
            <pc:sldMk cId="1023098209" sldId="318"/>
            <ac:picMk id="5126" creationId="{0FFC1E26-0589-29C5-070B-A7D89F104E40}"/>
          </ac:picMkLst>
        </pc:picChg>
      </pc:sldChg>
      <pc:sldChg chg="modSp new mod">
        <pc:chgData name="Alyanne de Haan" userId="a792b93c-711a-419b-825f-dc2f599cf7b8" providerId="ADAL" clId="{4B2487AE-960D-C947-825A-F82B04C56B63}" dt="2023-09-04T20:47:03.588" v="4245" actId="113"/>
        <pc:sldMkLst>
          <pc:docMk/>
          <pc:sldMk cId="689751169" sldId="319"/>
        </pc:sldMkLst>
        <pc:spChg chg="mod">
          <ac:chgData name="Alyanne de Haan" userId="a792b93c-711a-419b-825f-dc2f599cf7b8" providerId="ADAL" clId="{4B2487AE-960D-C947-825A-F82B04C56B63}" dt="2023-09-04T20:46:19.156" v="4236" actId="20577"/>
          <ac:spMkLst>
            <pc:docMk/>
            <pc:sldMk cId="689751169" sldId="319"/>
            <ac:spMk id="2" creationId="{F5A56837-5278-1750-AF08-BFB1FEE6B496}"/>
          </ac:spMkLst>
        </pc:spChg>
        <pc:spChg chg="mod">
          <ac:chgData name="Alyanne de Haan" userId="a792b93c-711a-419b-825f-dc2f599cf7b8" providerId="ADAL" clId="{4B2487AE-960D-C947-825A-F82B04C56B63}" dt="2023-09-04T20:47:03.588" v="4245" actId="113"/>
          <ac:spMkLst>
            <pc:docMk/>
            <pc:sldMk cId="689751169" sldId="319"/>
            <ac:spMk id="3" creationId="{222EB85F-A1EF-3CB7-CC4F-87E70A2146D9}"/>
          </ac:spMkLst>
        </pc:spChg>
      </pc:sldChg>
      <pc:sldChg chg="addSp delSp modSp add mod modNotesTx">
        <pc:chgData name="Alyanne de Haan" userId="a792b93c-711a-419b-825f-dc2f599cf7b8" providerId="ADAL" clId="{4B2487AE-960D-C947-825A-F82B04C56B63}" dt="2023-09-04T07:10:03.571" v="3435" actId="20577"/>
        <pc:sldMkLst>
          <pc:docMk/>
          <pc:sldMk cId="1177661275" sldId="320"/>
        </pc:sldMkLst>
        <pc:spChg chg="del">
          <ac:chgData name="Alyanne de Haan" userId="a792b93c-711a-419b-825f-dc2f599cf7b8" providerId="ADAL" clId="{4B2487AE-960D-C947-825A-F82B04C56B63}" dt="2023-09-03T21:56:30.694" v="1048" actId="478"/>
          <ac:spMkLst>
            <pc:docMk/>
            <pc:sldMk cId="1177661275" sldId="320"/>
            <ac:spMk id="2" creationId="{F5A45790-7452-B8D8-221E-5547196D1860}"/>
          </ac:spMkLst>
        </pc:spChg>
        <pc:spChg chg="add mod">
          <ac:chgData name="Alyanne de Haan" userId="a792b93c-711a-419b-825f-dc2f599cf7b8" providerId="ADAL" clId="{4B2487AE-960D-C947-825A-F82B04C56B63}" dt="2023-09-03T21:56:26.146" v="1047" actId="1076"/>
          <ac:spMkLst>
            <pc:docMk/>
            <pc:sldMk cId="1177661275" sldId="320"/>
            <ac:spMk id="7" creationId="{049B77A1-354C-00CA-A4B5-50597B6C2EDA}"/>
          </ac:spMkLst>
        </pc:spChg>
        <pc:spChg chg="add del mod">
          <ac:chgData name="Alyanne de Haan" userId="a792b93c-711a-419b-825f-dc2f599cf7b8" providerId="ADAL" clId="{4B2487AE-960D-C947-825A-F82B04C56B63}" dt="2023-09-03T21:56:33.027" v="1049" actId="478"/>
          <ac:spMkLst>
            <pc:docMk/>
            <pc:sldMk cId="1177661275" sldId="320"/>
            <ac:spMk id="9" creationId="{9BB12CA3-DF6D-7D86-30CE-5FF50A2A2A79}"/>
          </ac:spMkLst>
        </pc:spChg>
        <pc:picChg chg="mod">
          <ac:chgData name="Alyanne de Haan" userId="a792b93c-711a-419b-825f-dc2f599cf7b8" providerId="ADAL" clId="{4B2487AE-960D-C947-825A-F82B04C56B63}" dt="2023-09-03T21:56:35.546" v="1050" actId="1076"/>
          <ac:picMkLst>
            <pc:docMk/>
            <pc:sldMk cId="1177661275" sldId="320"/>
            <ac:picMk id="4" creationId="{3D09AA3D-C89B-B154-271B-DDFFCDFE00C4}"/>
          </ac:picMkLst>
        </pc:picChg>
        <pc:picChg chg="del">
          <ac:chgData name="Alyanne de Haan" userId="a792b93c-711a-419b-825f-dc2f599cf7b8" providerId="ADAL" clId="{4B2487AE-960D-C947-825A-F82B04C56B63}" dt="2023-09-03T21:53:56.659" v="1033" actId="478"/>
          <ac:picMkLst>
            <pc:docMk/>
            <pc:sldMk cId="1177661275" sldId="320"/>
            <ac:picMk id="5" creationId="{71126CEA-58E3-991C-BDA8-39CE6DA9856B}"/>
          </ac:picMkLst>
        </pc:picChg>
      </pc:sldChg>
      <pc:sldChg chg="add del ord">
        <pc:chgData name="Alyanne de Haan" userId="a792b93c-711a-419b-825f-dc2f599cf7b8" providerId="ADAL" clId="{4B2487AE-960D-C947-825A-F82B04C56B63}" dt="2023-09-03T21:53:49.313" v="1031" actId="2696"/>
        <pc:sldMkLst>
          <pc:docMk/>
          <pc:sldMk cId="1520762712" sldId="320"/>
        </pc:sldMkLst>
      </pc:sldChg>
      <pc:sldChg chg="modSp new mod">
        <pc:chgData name="Alyanne de Haan" userId="a792b93c-711a-419b-825f-dc2f599cf7b8" providerId="ADAL" clId="{4B2487AE-960D-C947-825A-F82B04C56B63}" dt="2023-09-03T22:44:23.941" v="2802" actId="20577"/>
        <pc:sldMkLst>
          <pc:docMk/>
          <pc:sldMk cId="592086828" sldId="321"/>
        </pc:sldMkLst>
        <pc:spChg chg="mod">
          <ac:chgData name="Alyanne de Haan" userId="a792b93c-711a-419b-825f-dc2f599cf7b8" providerId="ADAL" clId="{4B2487AE-960D-C947-825A-F82B04C56B63}" dt="2023-09-03T22:40:46.491" v="2581" actId="20577"/>
          <ac:spMkLst>
            <pc:docMk/>
            <pc:sldMk cId="592086828" sldId="321"/>
            <ac:spMk id="2" creationId="{42BF96CF-1F4E-9B6E-255D-80F0F04924FA}"/>
          </ac:spMkLst>
        </pc:spChg>
        <pc:spChg chg="mod">
          <ac:chgData name="Alyanne de Haan" userId="a792b93c-711a-419b-825f-dc2f599cf7b8" providerId="ADAL" clId="{4B2487AE-960D-C947-825A-F82B04C56B63}" dt="2023-09-03T22:44:23.941" v="2802" actId="20577"/>
          <ac:spMkLst>
            <pc:docMk/>
            <pc:sldMk cId="592086828" sldId="321"/>
            <ac:spMk id="3" creationId="{80D542AD-E980-EEFF-1B8A-BEE2386EA1BE}"/>
          </ac:spMkLst>
        </pc:spChg>
      </pc:sldChg>
      <pc:sldChg chg="addSp delSp modSp new mod modNotesTx">
        <pc:chgData name="Alyanne de Haan" userId="a792b93c-711a-419b-825f-dc2f599cf7b8" providerId="ADAL" clId="{4B2487AE-960D-C947-825A-F82B04C56B63}" dt="2023-09-03T22:09:49.777" v="1461" actId="931"/>
        <pc:sldMkLst>
          <pc:docMk/>
          <pc:sldMk cId="1595763518" sldId="322"/>
        </pc:sldMkLst>
        <pc:spChg chg="mod">
          <ac:chgData name="Alyanne de Haan" userId="a792b93c-711a-419b-825f-dc2f599cf7b8" providerId="ADAL" clId="{4B2487AE-960D-C947-825A-F82B04C56B63}" dt="2023-09-03T22:02:38.410" v="1252" actId="20577"/>
          <ac:spMkLst>
            <pc:docMk/>
            <pc:sldMk cId="1595763518" sldId="322"/>
            <ac:spMk id="2" creationId="{C771FB09-2067-F17C-B050-B36CEB7B832C}"/>
          </ac:spMkLst>
        </pc:spChg>
        <pc:spChg chg="del">
          <ac:chgData name="Alyanne de Haan" userId="a792b93c-711a-419b-825f-dc2f599cf7b8" providerId="ADAL" clId="{4B2487AE-960D-C947-825A-F82B04C56B63}" dt="2023-09-03T22:09:49.777" v="1461" actId="931"/>
          <ac:spMkLst>
            <pc:docMk/>
            <pc:sldMk cId="1595763518" sldId="322"/>
            <ac:spMk id="3" creationId="{3229A8EE-CC0A-C5D3-A752-7714B0A5D2F0}"/>
          </ac:spMkLst>
        </pc:spChg>
        <pc:picChg chg="add mod">
          <ac:chgData name="Alyanne de Haan" userId="a792b93c-711a-419b-825f-dc2f599cf7b8" providerId="ADAL" clId="{4B2487AE-960D-C947-825A-F82B04C56B63}" dt="2023-09-03T22:09:49.777" v="1461" actId="931"/>
          <ac:picMkLst>
            <pc:docMk/>
            <pc:sldMk cId="1595763518" sldId="322"/>
            <ac:picMk id="5" creationId="{EF2822B5-9E0C-2B5A-C6D8-26E989EA1F43}"/>
          </ac:picMkLst>
        </pc:picChg>
        <pc:picChg chg="add del">
          <ac:chgData name="Alyanne de Haan" userId="a792b93c-711a-419b-825f-dc2f599cf7b8" providerId="ADAL" clId="{4B2487AE-960D-C947-825A-F82B04C56B63}" dt="2023-09-03T22:05:05.469" v="1254" actId="478"/>
          <ac:picMkLst>
            <pc:docMk/>
            <pc:sldMk cId="1595763518" sldId="322"/>
            <ac:picMk id="6146" creationId="{6A55C5AD-29A7-0FB1-EA1A-81CA90847F86}"/>
          </ac:picMkLst>
        </pc:picChg>
        <pc:picChg chg="add del mod">
          <ac:chgData name="Alyanne de Haan" userId="a792b93c-711a-419b-825f-dc2f599cf7b8" providerId="ADAL" clId="{4B2487AE-960D-C947-825A-F82B04C56B63}" dt="2023-09-03T22:08:31.899" v="1460" actId="478"/>
          <ac:picMkLst>
            <pc:docMk/>
            <pc:sldMk cId="1595763518" sldId="322"/>
            <ac:picMk id="6148" creationId="{1F0030E0-48B9-F279-7DDD-908AC68388FD}"/>
          </ac:picMkLst>
        </pc:picChg>
      </pc:sldChg>
      <pc:sldChg chg="modSp new mod">
        <pc:chgData name="Alyanne de Haan" userId="a792b93c-711a-419b-825f-dc2f599cf7b8" providerId="ADAL" clId="{4B2487AE-960D-C947-825A-F82B04C56B63}" dt="2023-09-03T23:04:38.139" v="3162" actId="20577"/>
        <pc:sldMkLst>
          <pc:docMk/>
          <pc:sldMk cId="1824578641" sldId="323"/>
        </pc:sldMkLst>
        <pc:spChg chg="mod">
          <ac:chgData name="Alyanne de Haan" userId="a792b93c-711a-419b-825f-dc2f599cf7b8" providerId="ADAL" clId="{4B2487AE-960D-C947-825A-F82B04C56B63}" dt="2023-09-03T22:15:46.949" v="1687" actId="5793"/>
          <ac:spMkLst>
            <pc:docMk/>
            <pc:sldMk cId="1824578641" sldId="323"/>
            <ac:spMk id="2" creationId="{ED5307C8-D001-9AAD-8FFC-1EDB42F471DC}"/>
          </ac:spMkLst>
        </pc:spChg>
        <pc:spChg chg="mod">
          <ac:chgData name="Alyanne de Haan" userId="a792b93c-711a-419b-825f-dc2f599cf7b8" providerId="ADAL" clId="{4B2487AE-960D-C947-825A-F82B04C56B63}" dt="2023-09-03T23:04:38.139" v="3162" actId="20577"/>
          <ac:spMkLst>
            <pc:docMk/>
            <pc:sldMk cId="1824578641" sldId="323"/>
            <ac:spMk id="3" creationId="{07794D3A-72C5-1E7D-33C9-7DE875A6EAA5}"/>
          </ac:spMkLst>
        </pc:spChg>
      </pc:sldChg>
      <pc:sldChg chg="addSp modSp new mod modNotesTx">
        <pc:chgData name="Alyanne de Haan" userId="a792b93c-711a-419b-825f-dc2f599cf7b8" providerId="ADAL" clId="{4B2487AE-960D-C947-825A-F82B04C56B63}" dt="2023-09-04T07:11:01.369" v="3436" actId="1076"/>
        <pc:sldMkLst>
          <pc:docMk/>
          <pc:sldMk cId="1126530802" sldId="324"/>
        </pc:sldMkLst>
        <pc:spChg chg="mod">
          <ac:chgData name="Alyanne de Haan" userId="a792b93c-711a-419b-825f-dc2f599cf7b8" providerId="ADAL" clId="{4B2487AE-960D-C947-825A-F82B04C56B63}" dt="2023-09-03T22:29:43.592" v="1912" actId="20577"/>
          <ac:spMkLst>
            <pc:docMk/>
            <pc:sldMk cId="1126530802" sldId="324"/>
            <ac:spMk id="2" creationId="{836575D5-BB6F-0209-F60F-CC13F7581A04}"/>
          </ac:spMkLst>
        </pc:spChg>
        <pc:spChg chg="add mod">
          <ac:chgData name="Alyanne de Haan" userId="a792b93c-711a-419b-825f-dc2f599cf7b8" providerId="ADAL" clId="{4B2487AE-960D-C947-825A-F82B04C56B63}" dt="2023-09-04T07:11:01.369" v="3436" actId="1076"/>
          <ac:spMkLst>
            <pc:docMk/>
            <pc:sldMk cId="1126530802" sldId="324"/>
            <ac:spMk id="5" creationId="{2767FA0E-62E2-EBA3-5D68-9C22BFF61366}"/>
          </ac:spMkLst>
        </pc:spChg>
      </pc:sldChg>
      <pc:sldChg chg="modSp add mod">
        <pc:chgData name="Alyanne de Haan" userId="a792b93c-711a-419b-825f-dc2f599cf7b8" providerId="ADAL" clId="{4B2487AE-960D-C947-825A-F82B04C56B63}" dt="2023-09-03T22:45:46.458" v="2962" actId="403"/>
        <pc:sldMkLst>
          <pc:docMk/>
          <pc:sldMk cId="2198947913" sldId="325"/>
        </pc:sldMkLst>
        <pc:spChg chg="mod">
          <ac:chgData name="Alyanne de Haan" userId="a792b93c-711a-419b-825f-dc2f599cf7b8" providerId="ADAL" clId="{4B2487AE-960D-C947-825A-F82B04C56B63}" dt="2023-09-03T22:45:46.458" v="2962" actId="403"/>
          <ac:spMkLst>
            <pc:docMk/>
            <pc:sldMk cId="2198947913" sldId="325"/>
            <ac:spMk id="3" creationId="{80D542AD-E980-EEFF-1B8A-BEE2386EA1BE}"/>
          </ac:spMkLst>
        </pc:spChg>
      </pc:sldChg>
      <pc:sldChg chg="addSp delSp modSp add mod modNotesTx">
        <pc:chgData name="Alyanne de Haan" userId="a792b93c-711a-419b-825f-dc2f599cf7b8" providerId="ADAL" clId="{4B2487AE-960D-C947-825A-F82B04C56B63}" dt="2023-09-04T20:16:54.323" v="3472" actId="20577"/>
        <pc:sldMkLst>
          <pc:docMk/>
          <pc:sldMk cId="1478883383" sldId="326"/>
        </pc:sldMkLst>
        <pc:spChg chg="del">
          <ac:chgData name="Alyanne de Haan" userId="a792b93c-711a-419b-825f-dc2f599cf7b8" providerId="ADAL" clId="{4B2487AE-960D-C947-825A-F82B04C56B63}" dt="2023-09-04T07:08:12.682" v="3386" actId="478"/>
          <ac:spMkLst>
            <pc:docMk/>
            <pc:sldMk cId="1478883383" sldId="326"/>
            <ac:spMk id="2" creationId="{7DF1771B-4AA5-1C1A-7317-C224AECBBF18}"/>
          </ac:spMkLst>
        </pc:spChg>
        <pc:spChg chg="mod">
          <ac:chgData name="Alyanne de Haan" userId="a792b93c-711a-419b-825f-dc2f599cf7b8" providerId="ADAL" clId="{4B2487AE-960D-C947-825A-F82B04C56B63}" dt="2023-09-03T22:58:59.558" v="3003" actId="313"/>
          <ac:spMkLst>
            <pc:docMk/>
            <pc:sldMk cId="1478883383" sldId="326"/>
            <ac:spMk id="3" creationId="{3529A4B2-2260-E9B9-6557-60C3B5017E18}"/>
          </ac:spMkLst>
        </pc:spChg>
        <pc:spChg chg="add mod">
          <ac:chgData name="Alyanne de Haan" userId="a792b93c-711a-419b-825f-dc2f599cf7b8" providerId="ADAL" clId="{4B2487AE-960D-C947-825A-F82B04C56B63}" dt="2023-09-04T07:06:13.668" v="3367" actId="1076"/>
          <ac:spMkLst>
            <pc:docMk/>
            <pc:sldMk cId="1478883383" sldId="326"/>
            <ac:spMk id="4" creationId="{EDA662A9-4973-9051-9704-3F1A84FE721F}"/>
          </ac:spMkLst>
        </pc:spChg>
        <pc:picChg chg="del">
          <ac:chgData name="Alyanne de Haan" userId="a792b93c-711a-419b-825f-dc2f599cf7b8" providerId="ADAL" clId="{4B2487AE-960D-C947-825A-F82B04C56B63}" dt="2023-09-03T22:58:49.670" v="2964" actId="478"/>
          <ac:picMkLst>
            <pc:docMk/>
            <pc:sldMk cId="1478883383" sldId="326"/>
            <ac:picMk id="6" creationId="{D83F1275-7D44-D4C7-7FE0-A9202A814CD4}"/>
          </ac:picMkLst>
        </pc:picChg>
      </pc:sldChg>
      <pc:sldChg chg="addSp delSp modSp add mod modNotesTx">
        <pc:chgData name="Alyanne de Haan" userId="a792b93c-711a-419b-825f-dc2f599cf7b8" providerId="ADAL" clId="{4B2487AE-960D-C947-825A-F82B04C56B63}" dt="2023-09-04T20:44:20.784" v="4202" actId="20577"/>
        <pc:sldMkLst>
          <pc:docMk/>
          <pc:sldMk cId="41055556" sldId="327"/>
        </pc:sldMkLst>
        <pc:spChg chg="del">
          <ac:chgData name="Alyanne de Haan" userId="a792b93c-711a-419b-825f-dc2f599cf7b8" providerId="ADAL" clId="{4B2487AE-960D-C947-825A-F82B04C56B63}" dt="2023-09-04T07:08:16.068" v="3387" actId="478"/>
          <ac:spMkLst>
            <pc:docMk/>
            <pc:sldMk cId="41055556" sldId="327"/>
            <ac:spMk id="2" creationId="{7DF1771B-4AA5-1C1A-7317-C224AECBBF18}"/>
          </ac:spMkLst>
        </pc:spChg>
        <pc:spChg chg="mod">
          <ac:chgData name="Alyanne de Haan" userId="a792b93c-711a-419b-825f-dc2f599cf7b8" providerId="ADAL" clId="{4B2487AE-960D-C947-825A-F82B04C56B63}" dt="2023-09-04T07:08:35.823" v="3409" actId="20577"/>
          <ac:spMkLst>
            <pc:docMk/>
            <pc:sldMk cId="41055556" sldId="327"/>
            <ac:spMk id="3" creationId="{3529A4B2-2260-E9B9-6557-60C3B5017E18}"/>
          </ac:spMkLst>
        </pc:spChg>
        <pc:spChg chg="mod">
          <ac:chgData name="Alyanne de Haan" userId="a792b93c-711a-419b-825f-dc2f599cf7b8" providerId="ADAL" clId="{4B2487AE-960D-C947-825A-F82B04C56B63}" dt="2023-09-04T07:08:33.953" v="3408" actId="14100"/>
          <ac:spMkLst>
            <pc:docMk/>
            <pc:sldMk cId="41055556" sldId="327"/>
            <ac:spMk id="4" creationId="{EDA662A9-4973-9051-9704-3F1A84FE721F}"/>
          </ac:spMkLst>
        </pc:spChg>
        <pc:picChg chg="del">
          <ac:chgData name="Alyanne de Haan" userId="a792b93c-711a-419b-825f-dc2f599cf7b8" providerId="ADAL" clId="{4B2487AE-960D-C947-825A-F82B04C56B63}" dt="2023-09-04T07:07:16.281" v="3370" actId="478"/>
          <ac:picMkLst>
            <pc:docMk/>
            <pc:sldMk cId="41055556" sldId="327"/>
            <ac:picMk id="5" creationId="{1218F7B4-80DF-B6B7-41E6-52841309239F}"/>
          </ac:picMkLst>
        </pc:picChg>
        <pc:picChg chg="add mod modCrop">
          <ac:chgData name="Alyanne de Haan" userId="a792b93c-711a-419b-825f-dc2f599cf7b8" providerId="ADAL" clId="{4B2487AE-960D-C947-825A-F82B04C56B63}" dt="2023-09-04T07:07:32.171" v="3373" actId="732"/>
          <ac:picMkLst>
            <pc:docMk/>
            <pc:sldMk cId="41055556" sldId="327"/>
            <ac:picMk id="7" creationId="{AF5B200C-3977-B7BA-3F22-B8D5B299439D}"/>
          </ac:picMkLst>
        </pc:picChg>
      </pc:sldChg>
      <pc:sldChg chg="modSp new mod ord modNotesTx">
        <pc:chgData name="Alyanne de Haan" userId="a792b93c-711a-419b-825f-dc2f599cf7b8" providerId="ADAL" clId="{4B2487AE-960D-C947-825A-F82B04C56B63}" dt="2023-09-04T20:25:04.607" v="3725" actId="20577"/>
        <pc:sldMkLst>
          <pc:docMk/>
          <pc:sldMk cId="4110605832" sldId="328"/>
        </pc:sldMkLst>
        <pc:spChg chg="mod">
          <ac:chgData name="Alyanne de Haan" userId="a792b93c-711a-419b-825f-dc2f599cf7b8" providerId="ADAL" clId="{4B2487AE-960D-C947-825A-F82B04C56B63}" dt="2023-09-04T20:25:04.607" v="3725" actId="20577"/>
          <ac:spMkLst>
            <pc:docMk/>
            <pc:sldMk cId="4110605832" sldId="328"/>
            <ac:spMk id="2" creationId="{95FA2E3D-11F9-1FFA-92BD-447051F997D6}"/>
          </ac:spMkLst>
        </pc:spChg>
        <pc:spChg chg="mod">
          <ac:chgData name="Alyanne de Haan" userId="a792b93c-711a-419b-825f-dc2f599cf7b8" providerId="ADAL" clId="{4B2487AE-960D-C947-825A-F82B04C56B63}" dt="2023-09-04T20:23:58.762" v="3714" actId="20577"/>
          <ac:spMkLst>
            <pc:docMk/>
            <pc:sldMk cId="4110605832" sldId="328"/>
            <ac:spMk id="3" creationId="{37BD94D6-2164-23B0-0093-9D2949EFFEFE}"/>
          </ac:spMkLst>
        </pc:spChg>
      </pc:sldChg>
      <pc:sldChg chg="addSp delSp modSp add del mod">
        <pc:chgData name="Alyanne de Haan" userId="a792b93c-711a-419b-825f-dc2f599cf7b8" providerId="ADAL" clId="{4B2487AE-960D-C947-825A-F82B04C56B63}" dt="2023-09-04T20:43:56.839" v="4171" actId="2696"/>
        <pc:sldMkLst>
          <pc:docMk/>
          <pc:sldMk cId="923002590" sldId="329"/>
        </pc:sldMkLst>
        <pc:spChg chg="del">
          <ac:chgData name="Alyanne de Haan" userId="a792b93c-711a-419b-825f-dc2f599cf7b8" providerId="ADAL" clId="{4B2487AE-960D-C947-825A-F82B04C56B63}" dt="2023-09-04T07:09:09.070" v="3414" actId="478"/>
          <ac:spMkLst>
            <pc:docMk/>
            <pc:sldMk cId="923002590" sldId="329"/>
            <ac:spMk id="2" creationId="{8AD799BB-BB9A-85D0-E926-3D65B46961BC}"/>
          </ac:spMkLst>
        </pc:spChg>
        <pc:spChg chg="add del mod">
          <ac:chgData name="Alyanne de Haan" userId="a792b93c-711a-419b-825f-dc2f599cf7b8" providerId="ADAL" clId="{4B2487AE-960D-C947-825A-F82B04C56B63}" dt="2023-09-04T07:09:13.828" v="3415" actId="478"/>
          <ac:spMkLst>
            <pc:docMk/>
            <pc:sldMk cId="923002590" sldId="329"/>
            <ac:spMk id="8" creationId="{CC5110B3-9650-3F35-CCB3-2CA22848BF11}"/>
          </ac:spMkLst>
        </pc:spChg>
      </pc:sldChg>
      <pc:sldChg chg="add">
        <pc:chgData name="Alyanne de Haan" userId="a792b93c-711a-419b-825f-dc2f599cf7b8" providerId="ADAL" clId="{4B2487AE-960D-C947-825A-F82B04C56B63}" dt="2023-09-04T20:55:04.897" v="4557"/>
        <pc:sldMkLst>
          <pc:docMk/>
          <pc:sldMk cId="1565139771" sldId="329"/>
        </pc:sldMkLst>
      </pc:sldChg>
      <pc:sldChg chg="modSp new del mod">
        <pc:chgData name="Alyanne de Haan" userId="a792b93c-711a-419b-825f-dc2f599cf7b8" providerId="ADAL" clId="{4B2487AE-960D-C947-825A-F82B04C56B63}" dt="2023-09-04T20:55:01.619" v="4556" actId="2696"/>
        <pc:sldMkLst>
          <pc:docMk/>
          <pc:sldMk cId="4035524900" sldId="329"/>
        </pc:sldMkLst>
        <pc:spChg chg="mod">
          <ac:chgData name="Alyanne de Haan" userId="a792b93c-711a-419b-825f-dc2f599cf7b8" providerId="ADAL" clId="{4B2487AE-960D-C947-825A-F82B04C56B63}" dt="2023-09-04T20:49:07.910" v="4294" actId="20577"/>
          <ac:spMkLst>
            <pc:docMk/>
            <pc:sldMk cId="4035524900" sldId="329"/>
            <ac:spMk id="2" creationId="{28EECE5A-5A11-A5B1-FC6F-0A47DAA91896}"/>
          </ac:spMkLst>
        </pc:spChg>
        <pc:spChg chg="mod">
          <ac:chgData name="Alyanne de Haan" userId="a792b93c-711a-419b-825f-dc2f599cf7b8" providerId="ADAL" clId="{4B2487AE-960D-C947-825A-F82B04C56B63}" dt="2023-09-04T20:53:38.097" v="4545" actId="20577"/>
          <ac:spMkLst>
            <pc:docMk/>
            <pc:sldMk cId="4035524900" sldId="329"/>
            <ac:spMk id="3" creationId="{AFB43798-3F10-5A22-265C-E2EF82EFBFB7}"/>
          </ac:spMkLst>
        </pc:spChg>
      </pc:sldChg>
      <pc:sldChg chg="addSp modSp new mod modNotesTx">
        <pc:chgData name="Alyanne de Haan" userId="a792b93c-711a-419b-825f-dc2f599cf7b8" providerId="ADAL" clId="{4B2487AE-960D-C947-825A-F82B04C56B63}" dt="2023-09-04T20:59:12.895" v="4844"/>
        <pc:sldMkLst>
          <pc:docMk/>
          <pc:sldMk cId="1310729153" sldId="330"/>
        </pc:sldMkLst>
        <pc:picChg chg="add mod">
          <ac:chgData name="Alyanne de Haan" userId="a792b93c-711a-419b-825f-dc2f599cf7b8" providerId="ADAL" clId="{4B2487AE-960D-C947-825A-F82B04C56B63}" dt="2023-09-04T20:58:43.897" v="4829" actId="688"/>
          <ac:picMkLst>
            <pc:docMk/>
            <pc:sldMk cId="1310729153" sldId="330"/>
            <ac:picMk id="4" creationId="{833EF57D-7167-B89D-C42C-B763494B523C}"/>
          </ac:picMkLst>
        </pc:picChg>
        <pc:picChg chg="add mod">
          <ac:chgData name="Alyanne de Haan" userId="a792b93c-711a-419b-825f-dc2f599cf7b8" providerId="ADAL" clId="{4B2487AE-960D-C947-825A-F82B04C56B63}" dt="2023-09-04T20:59:00.220" v="4842" actId="1035"/>
          <ac:picMkLst>
            <pc:docMk/>
            <pc:sldMk cId="1310729153" sldId="330"/>
            <ac:picMk id="5" creationId="{E09B3351-EBC7-5A76-DCA3-E152F8A72E0D}"/>
          </ac:picMkLst>
        </pc:picChg>
      </pc:sldChg>
      <pc:sldChg chg="modSp new mod">
        <pc:chgData name="Alyanne de Haan" userId="a792b93c-711a-419b-825f-dc2f599cf7b8" providerId="ADAL" clId="{4B2487AE-960D-C947-825A-F82B04C56B63}" dt="2023-09-04T21:07:21.959" v="5051" actId="20577"/>
        <pc:sldMkLst>
          <pc:docMk/>
          <pc:sldMk cId="1895409813" sldId="331"/>
        </pc:sldMkLst>
        <pc:spChg chg="mod">
          <ac:chgData name="Alyanne de Haan" userId="a792b93c-711a-419b-825f-dc2f599cf7b8" providerId="ADAL" clId="{4B2487AE-960D-C947-825A-F82B04C56B63}" dt="2023-09-04T21:07:15.975" v="5034" actId="20577"/>
          <ac:spMkLst>
            <pc:docMk/>
            <pc:sldMk cId="1895409813" sldId="331"/>
            <ac:spMk id="2" creationId="{97358CAC-DF2F-0BD2-A23E-DA7F11657530}"/>
          </ac:spMkLst>
        </pc:spChg>
        <pc:spChg chg="mod">
          <ac:chgData name="Alyanne de Haan" userId="a792b93c-711a-419b-825f-dc2f599cf7b8" providerId="ADAL" clId="{4B2487AE-960D-C947-825A-F82B04C56B63}" dt="2023-09-04T21:07:21.959" v="5051" actId="20577"/>
          <ac:spMkLst>
            <pc:docMk/>
            <pc:sldMk cId="1895409813" sldId="331"/>
            <ac:spMk id="3" creationId="{0780E09D-7CF5-F74B-0471-60509FCC8063}"/>
          </ac:spMkLst>
        </pc:spChg>
      </pc:sldChg>
    </pc:docChg>
  </pc:docChgLst>
  <pc:docChgLst>
    <pc:chgData name="Alyanne de Haan" userId="a792b93c-711a-419b-825f-dc2f599cf7b8" providerId="ADAL" clId="{0F626E0A-22C3-074B-9524-D6FEDB155999}"/>
    <pc:docChg chg="custSel delSld modSld">
      <pc:chgData name="Alyanne de Haan" userId="a792b93c-711a-419b-825f-dc2f599cf7b8" providerId="ADAL" clId="{0F626E0A-22C3-074B-9524-D6FEDB155999}" dt="2023-09-26T07:26:57.094" v="1039" actId="403"/>
      <pc:docMkLst>
        <pc:docMk/>
      </pc:docMkLst>
      <pc:sldChg chg="del">
        <pc:chgData name="Alyanne de Haan" userId="a792b93c-711a-419b-825f-dc2f599cf7b8" providerId="ADAL" clId="{0F626E0A-22C3-074B-9524-D6FEDB155999}" dt="2023-09-21T14:52:20.994" v="643" actId="2696"/>
        <pc:sldMkLst>
          <pc:docMk/>
          <pc:sldMk cId="2556482164" sldId="262"/>
        </pc:sldMkLst>
      </pc:sldChg>
      <pc:sldChg chg="modNotesTx">
        <pc:chgData name="Alyanne de Haan" userId="a792b93c-711a-419b-825f-dc2f599cf7b8" providerId="ADAL" clId="{0F626E0A-22C3-074B-9524-D6FEDB155999}" dt="2023-09-26T07:22:32.929" v="648" actId="20577"/>
        <pc:sldMkLst>
          <pc:docMk/>
          <pc:sldMk cId="2428155232" sldId="263"/>
        </pc:sldMkLst>
      </pc:sldChg>
      <pc:sldChg chg="modNotesTx">
        <pc:chgData name="Alyanne de Haan" userId="a792b93c-711a-419b-825f-dc2f599cf7b8" providerId="ADAL" clId="{0F626E0A-22C3-074B-9524-D6FEDB155999}" dt="2023-09-26T07:24:21.714" v="881" actId="20577"/>
        <pc:sldMkLst>
          <pc:docMk/>
          <pc:sldMk cId="259909889" sldId="284"/>
        </pc:sldMkLst>
      </pc:sldChg>
      <pc:sldChg chg="modNotesTx">
        <pc:chgData name="Alyanne de Haan" userId="a792b93c-711a-419b-825f-dc2f599cf7b8" providerId="ADAL" clId="{0F626E0A-22C3-074B-9524-D6FEDB155999}" dt="2023-09-21T14:48:03.701" v="441" actId="20577"/>
        <pc:sldMkLst>
          <pc:docMk/>
          <pc:sldMk cId="3573143212" sldId="289"/>
        </pc:sldMkLst>
      </pc:sldChg>
      <pc:sldChg chg="delSp mod modNotesTx">
        <pc:chgData name="Alyanne de Haan" userId="a792b93c-711a-419b-825f-dc2f599cf7b8" providerId="ADAL" clId="{0F626E0A-22C3-074B-9524-D6FEDB155999}" dt="2023-09-21T10:51:04.168" v="26" actId="20577"/>
        <pc:sldMkLst>
          <pc:docMk/>
          <pc:sldMk cId="312308279" sldId="301"/>
        </pc:sldMkLst>
        <pc:spChg chg="del">
          <ac:chgData name="Alyanne de Haan" userId="a792b93c-711a-419b-825f-dc2f599cf7b8" providerId="ADAL" clId="{0F626E0A-22C3-074B-9524-D6FEDB155999}" dt="2023-09-21T07:29:35.067" v="2" actId="478"/>
          <ac:spMkLst>
            <pc:docMk/>
            <pc:sldMk cId="312308279" sldId="301"/>
            <ac:spMk id="2" creationId="{B462E345-8D3B-4877-2225-DC84A3FF214E}"/>
          </ac:spMkLst>
        </pc:spChg>
      </pc:sldChg>
      <pc:sldChg chg="modNotesTx">
        <pc:chgData name="Alyanne de Haan" userId="a792b93c-711a-419b-825f-dc2f599cf7b8" providerId="ADAL" clId="{0F626E0A-22C3-074B-9524-D6FEDB155999}" dt="2023-09-26T07:22:22.227" v="644" actId="20577"/>
        <pc:sldMkLst>
          <pc:docMk/>
          <pc:sldMk cId="1003032925" sldId="305"/>
        </pc:sldMkLst>
      </pc:sldChg>
      <pc:sldChg chg="modSp mod">
        <pc:chgData name="Alyanne de Haan" userId="a792b93c-711a-419b-825f-dc2f599cf7b8" providerId="ADAL" clId="{0F626E0A-22C3-074B-9524-D6FEDB155999}" dt="2023-09-26T07:25:40.571" v="1033" actId="20577"/>
        <pc:sldMkLst>
          <pc:docMk/>
          <pc:sldMk cId="219491977" sldId="315"/>
        </pc:sldMkLst>
        <pc:spChg chg="mod">
          <ac:chgData name="Alyanne de Haan" userId="a792b93c-711a-419b-825f-dc2f599cf7b8" providerId="ADAL" clId="{0F626E0A-22C3-074B-9524-D6FEDB155999}" dt="2023-09-26T07:25:40.571" v="1033" actId="20577"/>
          <ac:spMkLst>
            <pc:docMk/>
            <pc:sldMk cId="219491977" sldId="315"/>
            <ac:spMk id="3" creationId="{795378EF-3FAD-D02A-0BF8-A3C2EB4BB665}"/>
          </ac:spMkLst>
        </pc:spChg>
      </pc:sldChg>
      <pc:sldChg chg="modNotesTx">
        <pc:chgData name="Alyanne de Haan" userId="a792b93c-711a-419b-825f-dc2f599cf7b8" providerId="ADAL" clId="{0F626E0A-22C3-074B-9524-D6FEDB155999}" dt="2023-09-21T10:51:10.454" v="27" actId="20577"/>
        <pc:sldMkLst>
          <pc:docMk/>
          <pc:sldMk cId="75926764" sldId="316"/>
        </pc:sldMkLst>
      </pc:sldChg>
      <pc:sldChg chg="modNotesTx">
        <pc:chgData name="Alyanne de Haan" userId="a792b93c-711a-419b-825f-dc2f599cf7b8" providerId="ADAL" clId="{0F626E0A-22C3-074B-9524-D6FEDB155999}" dt="2023-09-21T14:42:30.862" v="61" actId="20577"/>
        <pc:sldMkLst>
          <pc:docMk/>
          <pc:sldMk cId="1023098209" sldId="318"/>
        </pc:sldMkLst>
      </pc:sldChg>
      <pc:sldChg chg="modNotesTx">
        <pc:chgData name="Alyanne de Haan" userId="a792b93c-711a-419b-825f-dc2f599cf7b8" providerId="ADAL" clId="{0F626E0A-22C3-074B-9524-D6FEDB155999}" dt="2023-09-21T10:51:19.849" v="28" actId="12"/>
        <pc:sldMkLst>
          <pc:docMk/>
          <pc:sldMk cId="1177661275" sldId="320"/>
        </pc:sldMkLst>
      </pc:sldChg>
      <pc:sldChg chg="modNotesTx">
        <pc:chgData name="Alyanne de Haan" userId="a792b93c-711a-419b-825f-dc2f599cf7b8" providerId="ADAL" clId="{0F626E0A-22C3-074B-9524-D6FEDB155999}" dt="2023-09-21T14:43:33.187" v="131" actId="20577"/>
        <pc:sldMkLst>
          <pc:docMk/>
          <pc:sldMk cId="1595763518" sldId="322"/>
        </pc:sldMkLst>
      </pc:sldChg>
      <pc:sldChg chg="modNotesTx">
        <pc:chgData name="Alyanne de Haan" userId="a792b93c-711a-419b-825f-dc2f599cf7b8" providerId="ADAL" clId="{0F626E0A-22C3-074B-9524-D6FEDB155999}" dt="2023-09-21T14:43:01.141" v="62" actId="20577"/>
        <pc:sldMkLst>
          <pc:docMk/>
          <pc:sldMk cId="1126530802" sldId="324"/>
        </pc:sldMkLst>
      </pc:sldChg>
      <pc:sldChg chg="modNotesTx">
        <pc:chgData name="Alyanne de Haan" userId="a792b93c-711a-419b-825f-dc2f599cf7b8" providerId="ADAL" clId="{0F626E0A-22C3-074B-9524-D6FEDB155999}" dt="2023-09-21T14:51:42.372" v="638" actId="20577"/>
        <pc:sldMkLst>
          <pc:docMk/>
          <pc:sldMk cId="1478883383" sldId="326"/>
        </pc:sldMkLst>
      </pc:sldChg>
      <pc:sldChg chg="modNotesTx">
        <pc:chgData name="Alyanne de Haan" userId="a792b93c-711a-419b-825f-dc2f599cf7b8" providerId="ADAL" clId="{0F626E0A-22C3-074B-9524-D6FEDB155999}" dt="2023-09-21T14:51:55.367" v="640" actId="20577"/>
        <pc:sldMkLst>
          <pc:docMk/>
          <pc:sldMk cId="41055556" sldId="327"/>
        </pc:sldMkLst>
      </pc:sldChg>
      <pc:sldChg chg="modNotesTx">
        <pc:chgData name="Alyanne de Haan" userId="a792b93c-711a-419b-825f-dc2f599cf7b8" providerId="ADAL" clId="{0F626E0A-22C3-074B-9524-D6FEDB155999}" dt="2023-09-21T14:52:14.521" v="642" actId="20577"/>
        <pc:sldMkLst>
          <pc:docMk/>
          <pc:sldMk cId="4110605832" sldId="328"/>
        </pc:sldMkLst>
      </pc:sldChg>
      <pc:sldChg chg="modNotesTx">
        <pc:chgData name="Alyanne de Haan" userId="a792b93c-711a-419b-825f-dc2f599cf7b8" providerId="ADAL" clId="{0F626E0A-22C3-074B-9524-D6FEDB155999}" dt="2023-09-21T14:45:13.689" v="150" actId="20577"/>
        <pc:sldMkLst>
          <pc:docMk/>
          <pc:sldMk cId="1990804948" sldId="332"/>
        </pc:sldMkLst>
      </pc:sldChg>
      <pc:sldChg chg="modNotesTx">
        <pc:chgData name="Alyanne de Haan" userId="a792b93c-711a-419b-825f-dc2f599cf7b8" providerId="ADAL" clId="{0F626E0A-22C3-074B-9524-D6FEDB155999}" dt="2023-09-21T14:45:26.044" v="151" actId="20577"/>
        <pc:sldMkLst>
          <pc:docMk/>
          <pc:sldMk cId="667101421" sldId="333"/>
        </pc:sldMkLst>
      </pc:sldChg>
      <pc:sldChg chg="modNotesTx">
        <pc:chgData name="Alyanne de Haan" userId="a792b93c-711a-419b-825f-dc2f599cf7b8" providerId="ADAL" clId="{0F626E0A-22C3-074B-9524-D6FEDB155999}" dt="2023-09-21T14:45:40.911" v="162" actId="20577"/>
        <pc:sldMkLst>
          <pc:docMk/>
          <pc:sldMk cId="1828079" sldId="334"/>
        </pc:sldMkLst>
      </pc:sldChg>
      <pc:sldChg chg="addSp delSp modSp mod">
        <pc:chgData name="Alyanne de Haan" userId="a792b93c-711a-419b-825f-dc2f599cf7b8" providerId="ADAL" clId="{0F626E0A-22C3-074B-9524-D6FEDB155999}" dt="2023-09-26T07:26:57.094" v="1039" actId="403"/>
        <pc:sldMkLst>
          <pc:docMk/>
          <pc:sldMk cId="3805984600" sldId="335"/>
        </pc:sldMkLst>
        <pc:spChg chg="del">
          <ac:chgData name="Alyanne de Haan" userId="a792b93c-711a-419b-825f-dc2f599cf7b8" providerId="ADAL" clId="{0F626E0A-22C3-074B-9524-D6FEDB155999}" dt="2023-09-21T07:29:24.436" v="0" actId="478"/>
          <ac:spMkLst>
            <pc:docMk/>
            <pc:sldMk cId="3805984600" sldId="335"/>
            <ac:spMk id="2" creationId="{F00D1C7A-C6F1-115D-ED07-4ADBBFBA66DD}"/>
          </ac:spMkLst>
        </pc:spChg>
        <pc:spChg chg="mod">
          <ac:chgData name="Alyanne de Haan" userId="a792b93c-711a-419b-825f-dc2f599cf7b8" providerId="ADAL" clId="{0F626E0A-22C3-074B-9524-D6FEDB155999}" dt="2023-09-21T07:29:29.309" v="1" actId="14100"/>
          <ac:spMkLst>
            <pc:docMk/>
            <pc:sldMk cId="3805984600" sldId="335"/>
            <ac:spMk id="3" creationId="{6ED92871-933E-D44E-5BB5-3EEE24C1D6BE}"/>
          </ac:spMkLst>
        </pc:spChg>
        <pc:spChg chg="add mod">
          <ac:chgData name="Alyanne de Haan" userId="a792b93c-711a-419b-825f-dc2f599cf7b8" providerId="ADAL" clId="{0F626E0A-22C3-074B-9524-D6FEDB155999}" dt="2023-09-26T07:26:57.094" v="1039" actId="403"/>
          <ac:spMkLst>
            <pc:docMk/>
            <pc:sldMk cId="3805984600" sldId="335"/>
            <ac:spMk id="4" creationId="{92183B73-A3E9-01D9-8488-CA9752A3F58A}"/>
          </ac:spMkLst>
        </pc:spChg>
      </pc:sldChg>
      <pc:sldChg chg="modNotesTx">
        <pc:chgData name="Alyanne de Haan" userId="a792b93c-711a-419b-825f-dc2f599cf7b8" providerId="ADAL" clId="{0F626E0A-22C3-074B-9524-D6FEDB155999}" dt="2023-09-21T14:46:09.026" v="204" actId="20577"/>
        <pc:sldMkLst>
          <pc:docMk/>
          <pc:sldMk cId="2301762079" sldId="336"/>
        </pc:sldMkLst>
      </pc:sldChg>
      <pc:sldChg chg="modNotesTx">
        <pc:chgData name="Alyanne de Haan" userId="a792b93c-711a-419b-825f-dc2f599cf7b8" providerId="ADAL" clId="{0F626E0A-22C3-074B-9524-D6FEDB155999}" dt="2023-09-26T07:23:26.488" v="816" actId="20577"/>
        <pc:sldMkLst>
          <pc:docMk/>
          <pc:sldMk cId="2426271593" sldId="337"/>
        </pc:sldMkLst>
      </pc:sldChg>
      <pc:sldChg chg="modNotesTx">
        <pc:chgData name="Alyanne de Haan" userId="a792b93c-711a-419b-825f-dc2f599cf7b8" providerId="ADAL" clId="{0F626E0A-22C3-074B-9524-D6FEDB155999}" dt="2023-09-26T07:24:51.429" v="887" actId="20577"/>
        <pc:sldMkLst>
          <pc:docMk/>
          <pc:sldMk cId="1829615841" sldId="340"/>
        </pc:sldMkLst>
      </pc:sldChg>
      <pc:sldChg chg="del">
        <pc:chgData name="Alyanne de Haan" userId="a792b93c-711a-419b-825f-dc2f599cf7b8" providerId="ADAL" clId="{0F626E0A-22C3-074B-9524-D6FEDB155999}" dt="2023-09-26T07:24:41.206" v="882" actId="2696"/>
        <pc:sldMkLst>
          <pc:docMk/>
          <pc:sldMk cId="1586931198" sldId="342"/>
        </pc:sldMkLst>
      </pc:sldChg>
    </pc:docChg>
  </pc:docChgLst>
  <pc:docChgLst>
    <pc:chgData name="Alyanne de Haan" userId="a792b93c-711a-419b-825f-dc2f599cf7b8" providerId="ADAL" clId="{D012D30F-B833-474A-8A4A-B933A7E1CEDC}"/>
    <pc:docChg chg="undo custSel addSld delSld modSld sldOrd">
      <pc:chgData name="Alyanne de Haan" userId="a792b93c-711a-419b-825f-dc2f599cf7b8" providerId="ADAL" clId="{D012D30F-B833-474A-8A4A-B933A7E1CEDC}" dt="2023-09-09T20:36:25.033" v="2540" actId="5793"/>
      <pc:docMkLst>
        <pc:docMk/>
      </pc:docMkLst>
      <pc:sldChg chg="addSp delSp modSp mod">
        <pc:chgData name="Alyanne de Haan" userId="a792b93c-711a-419b-825f-dc2f599cf7b8" providerId="ADAL" clId="{D012D30F-B833-474A-8A4A-B933A7E1CEDC}" dt="2023-09-08T17:06:17.762" v="725" actId="14100"/>
        <pc:sldMkLst>
          <pc:docMk/>
          <pc:sldMk cId="3878757512" sldId="256"/>
        </pc:sldMkLst>
        <pc:spChg chg="mod">
          <ac:chgData name="Alyanne de Haan" userId="a792b93c-711a-419b-825f-dc2f599cf7b8" providerId="ADAL" clId="{D012D30F-B833-474A-8A4A-B933A7E1CEDC}" dt="2023-09-08T17:06:06.460" v="722" actId="27636"/>
          <ac:spMkLst>
            <pc:docMk/>
            <pc:sldMk cId="3878757512" sldId="256"/>
            <ac:spMk id="2" creationId="{EF88F5E9-8DE5-D3B9-6A63-A59E208C0D25}"/>
          </ac:spMkLst>
        </pc:spChg>
        <pc:spChg chg="mod">
          <ac:chgData name="Alyanne de Haan" userId="a792b93c-711a-419b-825f-dc2f599cf7b8" providerId="ADAL" clId="{D012D30F-B833-474A-8A4A-B933A7E1CEDC}" dt="2023-09-08T17:06:17.762" v="725" actId="14100"/>
          <ac:spMkLst>
            <pc:docMk/>
            <pc:sldMk cId="3878757512" sldId="256"/>
            <ac:spMk id="3" creationId="{1CF893DA-338B-3464-9770-FDD384EA752F}"/>
          </ac:spMkLst>
        </pc:spChg>
        <pc:spChg chg="add del mod">
          <ac:chgData name="Alyanne de Haan" userId="a792b93c-711a-419b-825f-dc2f599cf7b8" providerId="ADAL" clId="{D012D30F-B833-474A-8A4A-B933A7E1CEDC}" dt="2023-09-08T17:03:36.735" v="648" actId="478"/>
          <ac:spMkLst>
            <pc:docMk/>
            <pc:sldMk cId="3878757512" sldId="256"/>
            <ac:spMk id="7" creationId="{8A3EDA80-DA05-DCFD-B04A-A99E73EF3607}"/>
          </ac:spMkLst>
        </pc:spChg>
        <pc:spChg chg="add del mod">
          <ac:chgData name="Alyanne de Haan" userId="a792b93c-711a-419b-825f-dc2f599cf7b8" providerId="ADAL" clId="{D012D30F-B833-474A-8A4A-B933A7E1CEDC}" dt="2023-09-08T17:03:44.759" v="651" actId="478"/>
          <ac:spMkLst>
            <pc:docMk/>
            <pc:sldMk cId="3878757512" sldId="256"/>
            <ac:spMk id="9" creationId="{14D63D0C-C2EB-6BBB-3502-5EEAB84F9F19}"/>
          </ac:spMkLst>
        </pc:spChg>
        <pc:spChg chg="add mod">
          <ac:chgData name="Alyanne de Haan" userId="a792b93c-711a-419b-825f-dc2f599cf7b8" providerId="ADAL" clId="{D012D30F-B833-474A-8A4A-B933A7E1CEDC}" dt="2023-09-08T17:04:49.576" v="702" actId="1076"/>
          <ac:spMkLst>
            <pc:docMk/>
            <pc:sldMk cId="3878757512" sldId="256"/>
            <ac:spMk id="10" creationId="{6508C179-4607-9978-0158-B800F41622B4}"/>
          </ac:spMkLst>
        </pc:spChg>
        <pc:spChg chg="add del mod">
          <ac:chgData name="Alyanne de Haan" userId="a792b93c-711a-419b-825f-dc2f599cf7b8" providerId="ADAL" clId="{D012D30F-B833-474A-8A4A-B933A7E1CEDC}" dt="2023-09-08T17:06:10.007" v="724"/>
          <ac:spMkLst>
            <pc:docMk/>
            <pc:sldMk cId="3878757512" sldId="256"/>
            <ac:spMk id="11" creationId="{CB53B2B3-F52E-6196-D6BC-169A90B020F8}"/>
          </ac:spMkLst>
        </pc:spChg>
        <pc:graphicFrameChg chg="add del mod">
          <ac:chgData name="Alyanne de Haan" userId="a792b93c-711a-419b-825f-dc2f599cf7b8" providerId="ADAL" clId="{D012D30F-B833-474A-8A4A-B933A7E1CEDC}" dt="2023-09-08T17:03:36.735" v="648" actId="478"/>
          <ac:graphicFrameMkLst>
            <pc:docMk/>
            <pc:sldMk cId="3878757512" sldId="256"/>
            <ac:graphicFrameMk id="5" creationId="{6208676B-E275-7246-7E28-5C22984D3DF5}"/>
          </ac:graphicFrameMkLst>
        </pc:graphicFrameChg>
        <pc:graphicFrameChg chg="add del mod">
          <ac:chgData name="Alyanne de Haan" userId="a792b93c-711a-419b-825f-dc2f599cf7b8" providerId="ADAL" clId="{D012D30F-B833-474A-8A4A-B933A7E1CEDC}" dt="2023-09-08T17:03:44.759" v="651" actId="478"/>
          <ac:graphicFrameMkLst>
            <pc:docMk/>
            <pc:sldMk cId="3878757512" sldId="256"/>
            <ac:graphicFrameMk id="8" creationId="{C78031CA-0A85-69DE-D1D8-C4361B545ABB}"/>
          </ac:graphicFrameMkLst>
        </pc:graphicFrameChg>
      </pc:sldChg>
      <pc:sldChg chg="del">
        <pc:chgData name="Alyanne de Haan" userId="a792b93c-711a-419b-825f-dc2f599cf7b8" providerId="ADAL" clId="{D012D30F-B833-474A-8A4A-B933A7E1CEDC}" dt="2023-09-09T07:40:34.749" v="1653" actId="2696"/>
        <pc:sldMkLst>
          <pc:docMk/>
          <pc:sldMk cId="2009561259" sldId="257"/>
        </pc:sldMkLst>
      </pc:sldChg>
      <pc:sldChg chg="ord">
        <pc:chgData name="Alyanne de Haan" userId="a792b93c-711a-419b-825f-dc2f599cf7b8" providerId="ADAL" clId="{D012D30F-B833-474A-8A4A-B933A7E1CEDC}" dt="2023-09-08T20:22:52.363" v="1148" actId="20578"/>
        <pc:sldMkLst>
          <pc:docMk/>
          <pc:sldMk cId="2951974924" sldId="258"/>
        </pc:sldMkLst>
      </pc:sldChg>
      <pc:sldChg chg="del">
        <pc:chgData name="Alyanne de Haan" userId="a792b93c-711a-419b-825f-dc2f599cf7b8" providerId="ADAL" clId="{D012D30F-B833-474A-8A4A-B933A7E1CEDC}" dt="2023-09-09T07:41:42.748" v="1667" actId="2696"/>
        <pc:sldMkLst>
          <pc:docMk/>
          <pc:sldMk cId="2848192556" sldId="259"/>
        </pc:sldMkLst>
      </pc:sldChg>
      <pc:sldChg chg="modSp mod ord modNotesTx">
        <pc:chgData name="Alyanne de Haan" userId="a792b93c-711a-419b-825f-dc2f599cf7b8" providerId="ADAL" clId="{D012D30F-B833-474A-8A4A-B933A7E1CEDC}" dt="2023-09-09T07:41:22.525" v="1663"/>
        <pc:sldMkLst>
          <pc:docMk/>
          <pc:sldMk cId="749030014" sldId="261"/>
        </pc:sldMkLst>
        <pc:spChg chg="mod">
          <ac:chgData name="Alyanne de Haan" userId="a792b93c-711a-419b-825f-dc2f599cf7b8" providerId="ADAL" clId="{D012D30F-B833-474A-8A4A-B933A7E1CEDC}" dt="2023-09-09T07:41:06.385" v="1661"/>
          <ac:spMkLst>
            <pc:docMk/>
            <pc:sldMk cId="749030014" sldId="261"/>
            <ac:spMk id="2" creationId="{26447108-B205-3EA1-C4C4-8D031E053755}"/>
          </ac:spMkLst>
        </pc:spChg>
      </pc:sldChg>
      <pc:sldChg chg="mod modShow">
        <pc:chgData name="Alyanne de Haan" userId="a792b93c-711a-419b-825f-dc2f599cf7b8" providerId="ADAL" clId="{D012D30F-B833-474A-8A4A-B933A7E1CEDC}" dt="2023-09-08T20:29:38.069" v="1258" actId="729"/>
        <pc:sldMkLst>
          <pc:docMk/>
          <pc:sldMk cId="2556482164" sldId="262"/>
        </pc:sldMkLst>
      </pc:sldChg>
      <pc:sldChg chg="modSp mod">
        <pc:chgData name="Alyanne de Haan" userId="a792b93c-711a-419b-825f-dc2f599cf7b8" providerId="ADAL" clId="{D012D30F-B833-474A-8A4A-B933A7E1CEDC}" dt="2023-09-08T20:30:24.598" v="1288" actId="20577"/>
        <pc:sldMkLst>
          <pc:docMk/>
          <pc:sldMk cId="2428155232" sldId="263"/>
        </pc:sldMkLst>
        <pc:spChg chg="mod">
          <ac:chgData name="Alyanne de Haan" userId="a792b93c-711a-419b-825f-dc2f599cf7b8" providerId="ADAL" clId="{D012D30F-B833-474A-8A4A-B933A7E1CEDC}" dt="2023-09-08T20:30:24.598" v="1288" actId="20577"/>
          <ac:spMkLst>
            <pc:docMk/>
            <pc:sldMk cId="2428155232" sldId="263"/>
            <ac:spMk id="4" creationId="{B038C579-C229-6DA8-4694-C04516531E85}"/>
          </ac:spMkLst>
        </pc:spChg>
      </pc:sldChg>
      <pc:sldChg chg="delSp del mod">
        <pc:chgData name="Alyanne de Haan" userId="a792b93c-711a-419b-825f-dc2f599cf7b8" providerId="ADAL" clId="{D012D30F-B833-474A-8A4A-B933A7E1CEDC}" dt="2023-09-09T07:41:40.755" v="1666" actId="2696"/>
        <pc:sldMkLst>
          <pc:docMk/>
          <pc:sldMk cId="4112914173" sldId="264"/>
        </pc:sldMkLst>
        <pc:picChg chg="del">
          <ac:chgData name="Alyanne de Haan" userId="a792b93c-711a-419b-825f-dc2f599cf7b8" providerId="ADAL" clId="{D012D30F-B833-474A-8A4A-B933A7E1CEDC}" dt="2023-09-09T07:41:36.668" v="1665" actId="478"/>
          <ac:picMkLst>
            <pc:docMk/>
            <pc:sldMk cId="4112914173" sldId="264"/>
            <ac:picMk id="4" creationId="{0C857573-7564-0C91-327A-9FF3901BA2BC}"/>
          </ac:picMkLst>
        </pc:picChg>
      </pc:sldChg>
      <pc:sldChg chg="del">
        <pc:chgData name="Alyanne de Haan" userId="a792b93c-711a-419b-825f-dc2f599cf7b8" providerId="ADAL" clId="{D012D30F-B833-474A-8A4A-B933A7E1CEDC}" dt="2023-09-08T20:36:14.094" v="1309" actId="2696"/>
        <pc:sldMkLst>
          <pc:docMk/>
          <pc:sldMk cId="1525255659" sldId="265"/>
        </pc:sldMkLst>
      </pc:sldChg>
      <pc:sldChg chg="del">
        <pc:chgData name="Alyanne de Haan" userId="a792b93c-711a-419b-825f-dc2f599cf7b8" providerId="ADAL" clId="{D012D30F-B833-474A-8A4A-B933A7E1CEDC}" dt="2023-09-09T07:41:44.137" v="1668" actId="2696"/>
        <pc:sldMkLst>
          <pc:docMk/>
          <pc:sldMk cId="1442628468" sldId="266"/>
        </pc:sldMkLst>
      </pc:sldChg>
      <pc:sldChg chg="del">
        <pc:chgData name="Alyanne de Haan" userId="a792b93c-711a-419b-825f-dc2f599cf7b8" providerId="ADAL" clId="{D012D30F-B833-474A-8A4A-B933A7E1CEDC}" dt="2023-09-09T07:41:45.230" v="1669" actId="2696"/>
        <pc:sldMkLst>
          <pc:docMk/>
          <pc:sldMk cId="3851047338" sldId="267"/>
        </pc:sldMkLst>
      </pc:sldChg>
      <pc:sldChg chg="del">
        <pc:chgData name="Alyanne de Haan" userId="a792b93c-711a-419b-825f-dc2f599cf7b8" providerId="ADAL" clId="{D012D30F-B833-474A-8A4A-B933A7E1CEDC}" dt="2023-09-08T20:34:31.833" v="1294" actId="2696"/>
        <pc:sldMkLst>
          <pc:docMk/>
          <pc:sldMk cId="3210636493" sldId="268"/>
        </pc:sldMkLst>
      </pc:sldChg>
      <pc:sldChg chg="modSp mod">
        <pc:chgData name="Alyanne de Haan" userId="a792b93c-711a-419b-825f-dc2f599cf7b8" providerId="ADAL" clId="{D012D30F-B833-474A-8A4A-B933A7E1CEDC}" dt="2023-09-09T07:40:57.029" v="1660" actId="20577"/>
        <pc:sldMkLst>
          <pc:docMk/>
          <pc:sldMk cId="2120550140" sldId="278"/>
        </pc:sldMkLst>
        <pc:spChg chg="mod">
          <ac:chgData name="Alyanne de Haan" userId="a792b93c-711a-419b-825f-dc2f599cf7b8" providerId="ADAL" clId="{D012D30F-B833-474A-8A4A-B933A7E1CEDC}" dt="2023-09-09T07:40:57.029" v="1660" actId="20577"/>
          <ac:spMkLst>
            <pc:docMk/>
            <pc:sldMk cId="2120550140" sldId="278"/>
            <ac:spMk id="2" creationId="{F5A45790-7452-B8D8-221E-5547196D1860}"/>
          </ac:spMkLst>
        </pc:spChg>
        <pc:picChg chg="mod modCrop">
          <ac:chgData name="Alyanne de Haan" userId="a792b93c-711a-419b-825f-dc2f599cf7b8" providerId="ADAL" clId="{D012D30F-B833-474A-8A4A-B933A7E1CEDC}" dt="2023-09-09T07:12:59.349" v="1425" actId="732"/>
          <ac:picMkLst>
            <pc:docMk/>
            <pc:sldMk cId="2120550140" sldId="278"/>
            <ac:picMk id="5" creationId="{71126CEA-58E3-991C-BDA8-39CE6DA9856B}"/>
          </ac:picMkLst>
        </pc:picChg>
      </pc:sldChg>
      <pc:sldChg chg="del">
        <pc:chgData name="Alyanne de Haan" userId="a792b93c-711a-419b-825f-dc2f599cf7b8" providerId="ADAL" clId="{D012D30F-B833-474A-8A4A-B933A7E1CEDC}" dt="2023-09-09T07:41:46.177" v="1670" actId="2696"/>
        <pc:sldMkLst>
          <pc:docMk/>
          <pc:sldMk cId="770330606" sldId="279"/>
        </pc:sldMkLst>
      </pc:sldChg>
      <pc:sldChg chg="del">
        <pc:chgData name="Alyanne de Haan" userId="a792b93c-711a-419b-825f-dc2f599cf7b8" providerId="ADAL" clId="{D012D30F-B833-474A-8A4A-B933A7E1CEDC}" dt="2023-09-09T07:41:47.494" v="1671" actId="2696"/>
        <pc:sldMkLst>
          <pc:docMk/>
          <pc:sldMk cId="2393550379" sldId="280"/>
        </pc:sldMkLst>
      </pc:sldChg>
      <pc:sldChg chg="del">
        <pc:chgData name="Alyanne de Haan" userId="a792b93c-711a-419b-825f-dc2f599cf7b8" providerId="ADAL" clId="{D012D30F-B833-474A-8A4A-B933A7E1CEDC}" dt="2023-09-09T07:41:48.500" v="1672" actId="2696"/>
        <pc:sldMkLst>
          <pc:docMk/>
          <pc:sldMk cId="2104962173" sldId="281"/>
        </pc:sldMkLst>
      </pc:sldChg>
      <pc:sldChg chg="modSp del mod">
        <pc:chgData name="Alyanne de Haan" userId="a792b93c-711a-419b-825f-dc2f599cf7b8" providerId="ADAL" clId="{D012D30F-B833-474A-8A4A-B933A7E1CEDC}" dt="2023-09-09T07:19:13.153" v="1434" actId="2696"/>
        <pc:sldMkLst>
          <pc:docMk/>
          <pc:sldMk cId="3685469741" sldId="283"/>
        </pc:sldMkLst>
        <pc:spChg chg="mod">
          <ac:chgData name="Alyanne de Haan" userId="a792b93c-711a-419b-825f-dc2f599cf7b8" providerId="ADAL" clId="{D012D30F-B833-474A-8A4A-B933A7E1CEDC}" dt="2023-09-07T18:18:40.356" v="31" actId="20577"/>
          <ac:spMkLst>
            <pc:docMk/>
            <pc:sldMk cId="3685469741" sldId="283"/>
            <ac:spMk id="2" creationId="{D0F64EC8-B396-B758-0186-9C9A4C0F3A80}"/>
          </ac:spMkLst>
        </pc:spChg>
        <pc:picChg chg="mod">
          <ac:chgData name="Alyanne de Haan" userId="a792b93c-711a-419b-825f-dc2f599cf7b8" providerId="ADAL" clId="{D012D30F-B833-474A-8A4A-B933A7E1CEDC}" dt="2023-09-08T17:14:26.733" v="981" actId="1076"/>
          <ac:picMkLst>
            <pc:docMk/>
            <pc:sldMk cId="3685469741" sldId="283"/>
            <ac:picMk id="4" creationId="{83E73574-38A4-AA59-13ED-F45D91604CD0}"/>
          </ac:picMkLst>
        </pc:picChg>
      </pc:sldChg>
      <pc:sldChg chg="addSp modSp mod ord">
        <pc:chgData name="Alyanne de Haan" userId="a792b93c-711a-419b-825f-dc2f599cf7b8" providerId="ADAL" clId="{D012D30F-B833-474A-8A4A-B933A7E1CEDC}" dt="2023-09-09T20:25:36.562" v="2318" actId="1076"/>
        <pc:sldMkLst>
          <pc:docMk/>
          <pc:sldMk cId="259909889" sldId="284"/>
        </pc:sldMkLst>
        <pc:spChg chg="add mod">
          <ac:chgData name="Alyanne de Haan" userId="a792b93c-711a-419b-825f-dc2f599cf7b8" providerId="ADAL" clId="{D012D30F-B833-474A-8A4A-B933A7E1CEDC}" dt="2023-09-09T20:25:36.562" v="2318" actId="1076"/>
          <ac:spMkLst>
            <pc:docMk/>
            <pc:sldMk cId="259909889" sldId="284"/>
            <ac:spMk id="4" creationId="{8BA0B226-439D-4B09-16AA-7365968FE901}"/>
          </ac:spMkLst>
        </pc:spChg>
      </pc:sldChg>
      <pc:sldChg chg="del">
        <pc:chgData name="Alyanne de Haan" userId="a792b93c-711a-419b-825f-dc2f599cf7b8" providerId="ADAL" clId="{D012D30F-B833-474A-8A4A-B933A7E1CEDC}" dt="2023-09-09T07:42:00.739" v="1674" actId="2696"/>
        <pc:sldMkLst>
          <pc:docMk/>
          <pc:sldMk cId="2374130845" sldId="285"/>
        </pc:sldMkLst>
      </pc:sldChg>
      <pc:sldChg chg="del">
        <pc:chgData name="Alyanne de Haan" userId="a792b93c-711a-419b-825f-dc2f599cf7b8" providerId="ADAL" clId="{D012D30F-B833-474A-8A4A-B933A7E1CEDC}" dt="2023-09-09T07:42:01.108" v="1675" actId="2696"/>
        <pc:sldMkLst>
          <pc:docMk/>
          <pc:sldMk cId="2649363855" sldId="286"/>
        </pc:sldMkLst>
      </pc:sldChg>
      <pc:sldChg chg="addSp modSp mod">
        <pc:chgData name="Alyanne de Haan" userId="a792b93c-711a-419b-825f-dc2f599cf7b8" providerId="ADAL" clId="{D012D30F-B833-474A-8A4A-B933A7E1CEDC}" dt="2023-09-09T07:19:25.891" v="1435" actId="20577"/>
        <pc:sldMkLst>
          <pc:docMk/>
          <pc:sldMk cId="1201634927" sldId="287"/>
        </pc:sldMkLst>
        <pc:spChg chg="mod">
          <ac:chgData name="Alyanne de Haan" userId="a792b93c-711a-419b-825f-dc2f599cf7b8" providerId="ADAL" clId="{D012D30F-B833-474A-8A4A-B933A7E1CEDC}" dt="2023-09-09T07:19:25.891" v="1435" actId="20577"/>
          <ac:spMkLst>
            <pc:docMk/>
            <pc:sldMk cId="1201634927" sldId="287"/>
            <ac:spMk id="5" creationId="{0E215147-D26F-4B1E-AAAD-4358B94A8E9B}"/>
          </ac:spMkLst>
        </pc:spChg>
        <pc:picChg chg="add mod modCrop">
          <ac:chgData name="Alyanne de Haan" userId="a792b93c-711a-419b-825f-dc2f599cf7b8" providerId="ADAL" clId="{D012D30F-B833-474A-8A4A-B933A7E1CEDC}" dt="2023-09-08T17:14:58.213" v="993" actId="1038"/>
          <ac:picMkLst>
            <pc:docMk/>
            <pc:sldMk cId="1201634927" sldId="287"/>
            <ac:picMk id="4" creationId="{42D8B675-ED66-6675-1322-9493C82065E5}"/>
          </ac:picMkLst>
        </pc:picChg>
      </pc:sldChg>
      <pc:sldChg chg="del">
        <pc:chgData name="Alyanne de Haan" userId="a792b93c-711a-419b-825f-dc2f599cf7b8" providerId="ADAL" clId="{D012D30F-B833-474A-8A4A-B933A7E1CEDC}" dt="2023-09-09T07:42:08.918" v="1677" actId="2696"/>
        <pc:sldMkLst>
          <pc:docMk/>
          <pc:sldMk cId="2227512573" sldId="290"/>
        </pc:sldMkLst>
      </pc:sldChg>
      <pc:sldChg chg="del">
        <pc:chgData name="Alyanne de Haan" userId="a792b93c-711a-419b-825f-dc2f599cf7b8" providerId="ADAL" clId="{D012D30F-B833-474A-8A4A-B933A7E1CEDC}" dt="2023-09-09T07:42:09.930" v="1678" actId="2696"/>
        <pc:sldMkLst>
          <pc:docMk/>
          <pc:sldMk cId="2272318777" sldId="291"/>
        </pc:sldMkLst>
      </pc:sldChg>
      <pc:sldChg chg="modSp del">
        <pc:chgData name="Alyanne de Haan" userId="a792b93c-711a-419b-825f-dc2f599cf7b8" providerId="ADAL" clId="{D012D30F-B833-474A-8A4A-B933A7E1CEDC}" dt="2023-09-09T07:41:28.595" v="1664" actId="2696"/>
        <pc:sldMkLst>
          <pc:docMk/>
          <pc:sldMk cId="1888025275" sldId="295"/>
        </pc:sldMkLst>
        <pc:picChg chg="mod">
          <ac:chgData name="Alyanne de Haan" userId="a792b93c-711a-419b-825f-dc2f599cf7b8" providerId="ADAL" clId="{D012D30F-B833-474A-8A4A-B933A7E1CEDC}" dt="2023-09-09T07:17:07.806" v="1433"/>
          <ac:picMkLst>
            <pc:docMk/>
            <pc:sldMk cId="1888025275" sldId="295"/>
            <ac:picMk id="5" creationId="{71126CEA-58E3-991C-BDA8-39CE6DA9856B}"/>
          </ac:picMkLst>
        </pc:picChg>
      </pc:sldChg>
      <pc:sldChg chg="del">
        <pc:chgData name="Alyanne de Haan" userId="a792b93c-711a-419b-825f-dc2f599cf7b8" providerId="ADAL" clId="{D012D30F-B833-474A-8A4A-B933A7E1CEDC}" dt="2023-09-09T07:42:12.117" v="1679" actId="2696"/>
        <pc:sldMkLst>
          <pc:docMk/>
          <pc:sldMk cId="2716103246" sldId="298"/>
        </pc:sldMkLst>
      </pc:sldChg>
      <pc:sldChg chg="modSp mod">
        <pc:chgData name="Alyanne de Haan" userId="a792b93c-711a-419b-825f-dc2f599cf7b8" providerId="ADAL" clId="{D012D30F-B833-474A-8A4A-B933A7E1CEDC}" dt="2023-09-09T07:42:32.264" v="1680" actId="20577"/>
        <pc:sldMkLst>
          <pc:docMk/>
          <pc:sldMk cId="16827628" sldId="300"/>
        </pc:sldMkLst>
        <pc:spChg chg="mod">
          <ac:chgData name="Alyanne de Haan" userId="a792b93c-711a-419b-825f-dc2f599cf7b8" providerId="ADAL" clId="{D012D30F-B833-474A-8A4A-B933A7E1CEDC}" dt="2023-09-09T07:42:32.264" v="1680" actId="20577"/>
          <ac:spMkLst>
            <pc:docMk/>
            <pc:sldMk cId="16827628" sldId="300"/>
            <ac:spMk id="3" creationId="{7F3CDBC3-BA4D-E76D-1470-78D8873484FA}"/>
          </ac:spMkLst>
        </pc:spChg>
      </pc:sldChg>
      <pc:sldChg chg="ord">
        <pc:chgData name="Alyanne de Haan" userId="a792b93c-711a-419b-825f-dc2f599cf7b8" providerId="ADAL" clId="{D012D30F-B833-474A-8A4A-B933A7E1CEDC}" dt="2023-09-07T18:17:45.922" v="0" actId="20578"/>
        <pc:sldMkLst>
          <pc:docMk/>
          <pc:sldMk cId="312308279" sldId="301"/>
        </pc:sldMkLst>
      </pc:sldChg>
      <pc:sldChg chg="del">
        <pc:chgData name="Alyanne de Haan" userId="a792b93c-711a-419b-825f-dc2f599cf7b8" providerId="ADAL" clId="{D012D30F-B833-474A-8A4A-B933A7E1CEDC}" dt="2023-09-09T07:40:32.855" v="1652" actId="2696"/>
        <pc:sldMkLst>
          <pc:docMk/>
          <pc:sldMk cId="2323383405" sldId="302"/>
        </pc:sldMkLst>
      </pc:sldChg>
      <pc:sldChg chg="ord">
        <pc:chgData name="Alyanne de Haan" userId="a792b93c-711a-419b-825f-dc2f599cf7b8" providerId="ADAL" clId="{D012D30F-B833-474A-8A4A-B933A7E1CEDC}" dt="2023-09-07T18:17:56.450" v="2" actId="20578"/>
        <pc:sldMkLst>
          <pc:docMk/>
          <pc:sldMk cId="2847793525" sldId="303"/>
        </pc:sldMkLst>
      </pc:sldChg>
      <pc:sldChg chg="modSp mod">
        <pc:chgData name="Alyanne de Haan" userId="a792b93c-711a-419b-825f-dc2f599cf7b8" providerId="ADAL" clId="{D012D30F-B833-474A-8A4A-B933A7E1CEDC}" dt="2023-09-08T20:35:50.514" v="1308" actId="20577"/>
        <pc:sldMkLst>
          <pc:docMk/>
          <pc:sldMk cId="1003032925" sldId="305"/>
        </pc:sldMkLst>
        <pc:spChg chg="mod">
          <ac:chgData name="Alyanne de Haan" userId="a792b93c-711a-419b-825f-dc2f599cf7b8" providerId="ADAL" clId="{D012D30F-B833-474A-8A4A-B933A7E1CEDC}" dt="2023-09-08T20:35:50.514" v="1308" actId="20577"/>
          <ac:spMkLst>
            <pc:docMk/>
            <pc:sldMk cId="1003032925" sldId="305"/>
            <ac:spMk id="3" creationId="{795378EF-3FAD-D02A-0BF8-A3C2EB4BB665}"/>
          </ac:spMkLst>
        </pc:spChg>
      </pc:sldChg>
      <pc:sldChg chg="modSp del mod">
        <pc:chgData name="Alyanne de Haan" userId="a792b93c-711a-419b-825f-dc2f599cf7b8" providerId="ADAL" clId="{D012D30F-B833-474A-8A4A-B933A7E1CEDC}" dt="2023-09-09T07:42:00.316" v="1673" actId="2696"/>
        <pc:sldMkLst>
          <pc:docMk/>
          <pc:sldMk cId="404541176" sldId="312"/>
        </pc:sldMkLst>
        <pc:spChg chg="mod">
          <ac:chgData name="Alyanne de Haan" userId="a792b93c-711a-419b-825f-dc2f599cf7b8" providerId="ADAL" clId="{D012D30F-B833-474A-8A4A-B933A7E1CEDC}" dt="2023-09-09T07:39:54.564" v="1560" actId="313"/>
          <ac:spMkLst>
            <pc:docMk/>
            <pc:sldMk cId="404541176" sldId="312"/>
            <ac:spMk id="2" creationId="{242BDA7C-050B-61CB-197B-649893C9C4AC}"/>
          </ac:spMkLst>
        </pc:spChg>
        <pc:spChg chg="mod">
          <ac:chgData name="Alyanne de Haan" userId="a792b93c-711a-419b-825f-dc2f599cf7b8" providerId="ADAL" clId="{D012D30F-B833-474A-8A4A-B933A7E1CEDC}" dt="2023-09-09T07:40:24.983" v="1651" actId="313"/>
          <ac:spMkLst>
            <pc:docMk/>
            <pc:sldMk cId="404541176" sldId="312"/>
            <ac:spMk id="3" creationId="{99C275D5-4AA5-9BD6-0697-C30038376E50}"/>
          </ac:spMkLst>
        </pc:spChg>
      </pc:sldChg>
      <pc:sldChg chg="ord">
        <pc:chgData name="Alyanne de Haan" userId="a792b93c-711a-419b-825f-dc2f599cf7b8" providerId="ADAL" clId="{D012D30F-B833-474A-8A4A-B933A7E1CEDC}" dt="2023-09-07T18:17:48.183" v="1" actId="20578"/>
        <pc:sldMkLst>
          <pc:docMk/>
          <pc:sldMk cId="75926764" sldId="316"/>
        </pc:sldMkLst>
      </pc:sldChg>
      <pc:sldChg chg="modSp mod ord">
        <pc:chgData name="Alyanne de Haan" userId="a792b93c-711a-419b-825f-dc2f599cf7b8" providerId="ADAL" clId="{D012D30F-B833-474A-8A4A-B933A7E1CEDC}" dt="2023-09-08T17:17:30.008" v="1068" actId="20578"/>
        <pc:sldMkLst>
          <pc:docMk/>
          <pc:sldMk cId="1023098209" sldId="318"/>
        </pc:sldMkLst>
        <pc:spChg chg="mod">
          <ac:chgData name="Alyanne de Haan" userId="a792b93c-711a-419b-825f-dc2f599cf7b8" providerId="ADAL" clId="{D012D30F-B833-474A-8A4A-B933A7E1CEDC}" dt="2023-09-08T17:07:32.203" v="729" actId="20577"/>
          <ac:spMkLst>
            <pc:docMk/>
            <pc:sldMk cId="1023098209" sldId="318"/>
            <ac:spMk id="3" creationId="{F81ED594-D9FA-2F9E-42C3-F1BAF961E78A}"/>
          </ac:spMkLst>
        </pc:spChg>
      </pc:sldChg>
      <pc:sldChg chg="modSp mod">
        <pc:chgData name="Alyanne de Haan" userId="a792b93c-711a-419b-825f-dc2f599cf7b8" providerId="ADAL" clId="{D012D30F-B833-474A-8A4A-B933A7E1CEDC}" dt="2023-09-09T07:19:55.642" v="1439" actId="27636"/>
        <pc:sldMkLst>
          <pc:docMk/>
          <pc:sldMk cId="592086828" sldId="321"/>
        </pc:sldMkLst>
        <pc:spChg chg="mod">
          <ac:chgData name="Alyanne de Haan" userId="a792b93c-711a-419b-825f-dc2f599cf7b8" providerId="ADAL" clId="{D012D30F-B833-474A-8A4A-B933A7E1CEDC}" dt="2023-09-09T07:19:55.642" v="1439" actId="27636"/>
          <ac:spMkLst>
            <pc:docMk/>
            <pc:sldMk cId="592086828" sldId="321"/>
            <ac:spMk id="3" creationId="{80D542AD-E980-EEFF-1B8A-BEE2386EA1BE}"/>
          </ac:spMkLst>
        </pc:spChg>
      </pc:sldChg>
      <pc:sldChg chg="ord modNotesTx">
        <pc:chgData name="Alyanne de Haan" userId="a792b93c-711a-419b-825f-dc2f599cf7b8" providerId="ADAL" clId="{D012D30F-B833-474A-8A4A-B933A7E1CEDC}" dt="2023-09-08T20:24:02.908" v="1225" actId="20577"/>
        <pc:sldMkLst>
          <pc:docMk/>
          <pc:sldMk cId="1595763518" sldId="322"/>
        </pc:sldMkLst>
      </pc:sldChg>
      <pc:sldChg chg="modNotesTx">
        <pc:chgData name="Alyanne de Haan" userId="a792b93c-711a-419b-825f-dc2f599cf7b8" providerId="ADAL" clId="{D012D30F-B833-474A-8A4A-B933A7E1CEDC}" dt="2023-09-08T17:18:08.676" v="1111" actId="20577"/>
        <pc:sldMkLst>
          <pc:docMk/>
          <pc:sldMk cId="1824578641" sldId="323"/>
        </pc:sldMkLst>
      </pc:sldChg>
      <pc:sldChg chg="modSp mod">
        <pc:chgData name="Alyanne de Haan" userId="a792b93c-711a-419b-825f-dc2f599cf7b8" providerId="ADAL" clId="{D012D30F-B833-474A-8A4A-B933A7E1CEDC}" dt="2023-09-08T20:23:34.997" v="1155" actId="20577"/>
        <pc:sldMkLst>
          <pc:docMk/>
          <pc:sldMk cId="1126530802" sldId="324"/>
        </pc:sldMkLst>
        <pc:spChg chg="mod">
          <ac:chgData name="Alyanne de Haan" userId="a792b93c-711a-419b-825f-dc2f599cf7b8" providerId="ADAL" clId="{D012D30F-B833-474A-8A4A-B933A7E1CEDC}" dt="2023-09-08T20:23:34.997" v="1155" actId="20577"/>
          <ac:spMkLst>
            <pc:docMk/>
            <pc:sldMk cId="1126530802" sldId="324"/>
            <ac:spMk id="5" creationId="{2767FA0E-62E2-EBA3-5D68-9C22BFF61366}"/>
          </ac:spMkLst>
        </pc:spChg>
      </pc:sldChg>
      <pc:sldChg chg="modSp mod">
        <pc:chgData name="Alyanne de Haan" userId="a792b93c-711a-419b-825f-dc2f599cf7b8" providerId="ADAL" clId="{D012D30F-B833-474A-8A4A-B933A7E1CEDC}" dt="2023-09-09T07:20:06.400" v="1446" actId="20577"/>
        <pc:sldMkLst>
          <pc:docMk/>
          <pc:sldMk cId="2198947913" sldId="325"/>
        </pc:sldMkLst>
        <pc:spChg chg="mod">
          <ac:chgData name="Alyanne de Haan" userId="a792b93c-711a-419b-825f-dc2f599cf7b8" providerId="ADAL" clId="{D012D30F-B833-474A-8A4A-B933A7E1CEDC}" dt="2023-09-09T07:20:06.400" v="1446" actId="20577"/>
          <ac:spMkLst>
            <pc:docMk/>
            <pc:sldMk cId="2198947913" sldId="325"/>
            <ac:spMk id="3" creationId="{80D542AD-E980-EEFF-1B8A-BEE2386EA1BE}"/>
          </ac:spMkLst>
        </pc:spChg>
      </pc:sldChg>
      <pc:sldChg chg="modNotesTx">
        <pc:chgData name="Alyanne de Haan" userId="a792b93c-711a-419b-825f-dc2f599cf7b8" providerId="ADAL" clId="{D012D30F-B833-474A-8A4A-B933A7E1CEDC}" dt="2023-09-09T07:20:37.605" v="1447" actId="20577"/>
        <pc:sldMkLst>
          <pc:docMk/>
          <pc:sldMk cId="1478883383" sldId="326"/>
        </pc:sldMkLst>
      </pc:sldChg>
      <pc:sldChg chg="modSp mod">
        <pc:chgData name="Alyanne de Haan" userId="a792b93c-711a-419b-825f-dc2f599cf7b8" providerId="ADAL" clId="{D012D30F-B833-474A-8A4A-B933A7E1CEDC}" dt="2023-09-08T20:22:02.375" v="1147" actId="20577"/>
        <pc:sldMkLst>
          <pc:docMk/>
          <pc:sldMk cId="41055556" sldId="327"/>
        </pc:sldMkLst>
        <pc:spChg chg="mod">
          <ac:chgData name="Alyanne de Haan" userId="a792b93c-711a-419b-825f-dc2f599cf7b8" providerId="ADAL" clId="{D012D30F-B833-474A-8A4A-B933A7E1CEDC}" dt="2023-09-08T20:22:02.375" v="1147" actId="20577"/>
          <ac:spMkLst>
            <pc:docMk/>
            <pc:sldMk cId="41055556" sldId="327"/>
            <ac:spMk id="3" creationId="{3529A4B2-2260-E9B9-6557-60C3B5017E18}"/>
          </ac:spMkLst>
        </pc:spChg>
      </pc:sldChg>
      <pc:sldChg chg="modSp mod">
        <pc:chgData name="Alyanne de Haan" userId="a792b93c-711a-419b-825f-dc2f599cf7b8" providerId="ADAL" clId="{D012D30F-B833-474A-8A4A-B933A7E1CEDC}" dt="2023-09-09T07:21:14.116" v="1450" actId="20577"/>
        <pc:sldMkLst>
          <pc:docMk/>
          <pc:sldMk cId="4110605832" sldId="328"/>
        </pc:sldMkLst>
        <pc:spChg chg="mod">
          <ac:chgData name="Alyanne de Haan" userId="a792b93c-711a-419b-825f-dc2f599cf7b8" providerId="ADAL" clId="{D012D30F-B833-474A-8A4A-B933A7E1CEDC}" dt="2023-09-09T07:21:11.359" v="1449" actId="20577"/>
          <ac:spMkLst>
            <pc:docMk/>
            <pc:sldMk cId="4110605832" sldId="328"/>
            <ac:spMk id="2" creationId="{95FA2E3D-11F9-1FFA-92BD-447051F997D6}"/>
          </ac:spMkLst>
        </pc:spChg>
        <pc:spChg chg="mod">
          <ac:chgData name="Alyanne de Haan" userId="a792b93c-711a-419b-825f-dc2f599cf7b8" providerId="ADAL" clId="{D012D30F-B833-474A-8A4A-B933A7E1CEDC}" dt="2023-09-09T07:21:14.116" v="1450" actId="20577"/>
          <ac:spMkLst>
            <pc:docMk/>
            <pc:sldMk cId="4110605832" sldId="328"/>
            <ac:spMk id="3" creationId="{37BD94D6-2164-23B0-0093-9D2949EFFEFE}"/>
          </ac:spMkLst>
        </pc:spChg>
      </pc:sldChg>
      <pc:sldChg chg="addSp modSp mod">
        <pc:chgData name="Alyanne de Haan" userId="a792b93c-711a-419b-825f-dc2f599cf7b8" providerId="ADAL" clId="{D012D30F-B833-474A-8A4A-B933A7E1CEDC}" dt="2023-09-09T20:36:25.033" v="2540" actId="5793"/>
        <pc:sldMkLst>
          <pc:docMk/>
          <pc:sldMk cId="1565139771" sldId="329"/>
        </pc:sldMkLst>
        <pc:spChg chg="mod">
          <ac:chgData name="Alyanne de Haan" userId="a792b93c-711a-419b-825f-dc2f599cf7b8" providerId="ADAL" clId="{D012D30F-B833-474A-8A4A-B933A7E1CEDC}" dt="2023-09-09T20:35:38.176" v="2522" actId="14100"/>
          <ac:spMkLst>
            <pc:docMk/>
            <pc:sldMk cId="1565139771" sldId="329"/>
            <ac:spMk id="3" creationId="{AFB43798-3F10-5A22-265C-E2EF82EFBFB7}"/>
          </ac:spMkLst>
        </pc:spChg>
        <pc:spChg chg="add mod">
          <ac:chgData name="Alyanne de Haan" userId="a792b93c-711a-419b-825f-dc2f599cf7b8" providerId="ADAL" clId="{D012D30F-B833-474A-8A4A-B933A7E1CEDC}" dt="2023-09-09T20:36:25.033" v="2540" actId="5793"/>
          <ac:spMkLst>
            <pc:docMk/>
            <pc:sldMk cId="1565139771" sldId="329"/>
            <ac:spMk id="4" creationId="{36C14B3E-0BB5-9EA2-109B-BC8A50C7EEA7}"/>
          </ac:spMkLst>
        </pc:spChg>
      </pc:sldChg>
      <pc:sldChg chg="addSp modSp mod">
        <pc:chgData name="Alyanne de Haan" userId="a792b93c-711a-419b-825f-dc2f599cf7b8" providerId="ADAL" clId="{D012D30F-B833-474A-8A4A-B933A7E1CEDC}" dt="2023-09-09T07:16:11.722" v="1431" actId="1076"/>
        <pc:sldMkLst>
          <pc:docMk/>
          <pc:sldMk cId="1310729153" sldId="330"/>
        </pc:sldMkLst>
        <pc:spChg chg="add mod">
          <ac:chgData name="Alyanne de Haan" userId="a792b93c-711a-419b-825f-dc2f599cf7b8" providerId="ADAL" clId="{D012D30F-B833-474A-8A4A-B933A7E1CEDC}" dt="2023-09-09T07:16:11.722" v="1431" actId="1076"/>
          <ac:spMkLst>
            <pc:docMk/>
            <pc:sldMk cId="1310729153" sldId="330"/>
            <ac:spMk id="7" creationId="{9A7092A2-23F2-0BBC-2F48-908F3D94A6D5}"/>
          </ac:spMkLst>
        </pc:spChg>
      </pc:sldChg>
      <pc:sldChg chg="modSp del mod">
        <pc:chgData name="Alyanne de Haan" userId="a792b93c-711a-419b-825f-dc2f599cf7b8" providerId="ADAL" clId="{D012D30F-B833-474A-8A4A-B933A7E1CEDC}" dt="2023-09-09T07:11:18.075" v="1421" actId="2696"/>
        <pc:sldMkLst>
          <pc:docMk/>
          <pc:sldMk cId="1895409813" sldId="331"/>
        </pc:sldMkLst>
        <pc:spChg chg="mod">
          <ac:chgData name="Alyanne de Haan" userId="a792b93c-711a-419b-825f-dc2f599cf7b8" providerId="ADAL" clId="{D012D30F-B833-474A-8A4A-B933A7E1CEDC}" dt="2023-09-09T07:10:33.810" v="1338" actId="20577"/>
          <ac:spMkLst>
            <pc:docMk/>
            <pc:sldMk cId="1895409813" sldId="331"/>
            <ac:spMk id="3" creationId="{0780E09D-7CF5-F74B-0471-60509FCC8063}"/>
          </ac:spMkLst>
        </pc:spChg>
      </pc:sldChg>
      <pc:sldChg chg="addSp delSp modSp new mod modNotesTx">
        <pc:chgData name="Alyanne de Haan" userId="a792b93c-711a-419b-825f-dc2f599cf7b8" providerId="ADAL" clId="{D012D30F-B833-474A-8A4A-B933A7E1CEDC}" dt="2023-09-08T17:08:30.259" v="745" actId="20577"/>
        <pc:sldMkLst>
          <pc:docMk/>
          <pc:sldMk cId="1990804948" sldId="332"/>
        </pc:sldMkLst>
        <pc:spChg chg="mod">
          <ac:chgData name="Alyanne de Haan" userId="a792b93c-711a-419b-825f-dc2f599cf7b8" providerId="ADAL" clId="{D012D30F-B833-474A-8A4A-B933A7E1CEDC}" dt="2023-09-07T18:29:54.878" v="224" actId="20577"/>
          <ac:spMkLst>
            <pc:docMk/>
            <pc:sldMk cId="1990804948" sldId="332"/>
            <ac:spMk id="2" creationId="{C71343DC-D282-3795-561B-5C46020F8341}"/>
          </ac:spMkLst>
        </pc:spChg>
        <pc:spChg chg="add mod">
          <ac:chgData name="Alyanne de Haan" userId="a792b93c-711a-419b-825f-dc2f599cf7b8" providerId="ADAL" clId="{D012D30F-B833-474A-8A4A-B933A7E1CEDC}" dt="2023-09-08T17:08:21.056" v="732" actId="1076"/>
          <ac:spMkLst>
            <pc:docMk/>
            <pc:sldMk cId="1990804948" sldId="332"/>
            <ac:spMk id="6" creationId="{579F5C28-C7EE-AFFE-E08E-8BBD1EB4F60D}"/>
          </ac:spMkLst>
        </pc:spChg>
        <pc:spChg chg="add mod">
          <ac:chgData name="Alyanne de Haan" userId="a792b93c-711a-419b-825f-dc2f599cf7b8" providerId="ADAL" clId="{D012D30F-B833-474A-8A4A-B933A7E1CEDC}" dt="2023-09-07T18:25:08.310" v="98" actId="2085"/>
          <ac:spMkLst>
            <pc:docMk/>
            <pc:sldMk cId="1990804948" sldId="332"/>
            <ac:spMk id="8" creationId="{E719A3F8-A944-25F5-9420-7AF304CA792A}"/>
          </ac:spMkLst>
        </pc:spChg>
        <pc:spChg chg="add mod">
          <ac:chgData name="Alyanne de Haan" userId="a792b93c-711a-419b-825f-dc2f599cf7b8" providerId="ADAL" clId="{D012D30F-B833-474A-8A4A-B933A7E1CEDC}" dt="2023-09-07T18:27:43.265" v="104" actId="1076"/>
          <ac:spMkLst>
            <pc:docMk/>
            <pc:sldMk cId="1990804948" sldId="332"/>
            <ac:spMk id="11" creationId="{053FDDB3-6FBD-02B2-D5F3-D406E175C2D7}"/>
          </ac:spMkLst>
        </pc:spChg>
        <pc:spChg chg="add mod">
          <ac:chgData name="Alyanne de Haan" userId="a792b93c-711a-419b-825f-dc2f599cf7b8" providerId="ADAL" clId="{D012D30F-B833-474A-8A4A-B933A7E1CEDC}" dt="2023-09-07T18:29:16.138" v="192" actId="20577"/>
          <ac:spMkLst>
            <pc:docMk/>
            <pc:sldMk cId="1990804948" sldId="332"/>
            <ac:spMk id="12" creationId="{7CF3288E-FBA4-F014-C103-578E9EBB0BE2}"/>
          </ac:spMkLst>
        </pc:spChg>
        <pc:spChg chg="add mod">
          <ac:chgData name="Alyanne de Haan" userId="a792b93c-711a-419b-825f-dc2f599cf7b8" providerId="ADAL" clId="{D012D30F-B833-474A-8A4A-B933A7E1CEDC}" dt="2023-09-07T18:32:23.400" v="248" actId="1076"/>
          <ac:spMkLst>
            <pc:docMk/>
            <pc:sldMk cId="1990804948" sldId="332"/>
            <ac:spMk id="14" creationId="{87B3F8AA-4889-7669-E7CA-A90C6FACEDBD}"/>
          </ac:spMkLst>
        </pc:spChg>
        <pc:picChg chg="add mod">
          <ac:chgData name="Alyanne de Haan" userId="a792b93c-711a-419b-825f-dc2f599cf7b8" providerId="ADAL" clId="{D012D30F-B833-474A-8A4A-B933A7E1CEDC}" dt="2023-09-08T17:08:17.657" v="731" actId="14100"/>
          <ac:picMkLst>
            <pc:docMk/>
            <pc:sldMk cId="1990804948" sldId="332"/>
            <ac:picMk id="4" creationId="{D7721947-52F3-0E9F-012F-040B790D9CE5}"/>
          </ac:picMkLst>
        </pc:picChg>
        <pc:picChg chg="add mod modCrop">
          <ac:chgData name="Alyanne de Haan" userId="a792b93c-711a-419b-825f-dc2f599cf7b8" providerId="ADAL" clId="{D012D30F-B833-474A-8A4A-B933A7E1CEDC}" dt="2023-09-07T18:29:38.017" v="217" actId="732"/>
          <ac:picMkLst>
            <pc:docMk/>
            <pc:sldMk cId="1990804948" sldId="332"/>
            <ac:picMk id="7" creationId="{BA741192-7581-2774-BDD9-A58A3DE644EA}"/>
          </ac:picMkLst>
        </pc:picChg>
        <pc:picChg chg="add del mod">
          <ac:chgData name="Alyanne de Haan" userId="a792b93c-711a-419b-825f-dc2f599cf7b8" providerId="ADAL" clId="{D012D30F-B833-474A-8A4A-B933A7E1CEDC}" dt="2023-09-07T18:25:50.980" v="100" actId="478"/>
          <ac:picMkLst>
            <pc:docMk/>
            <pc:sldMk cId="1990804948" sldId="332"/>
            <ac:picMk id="9" creationId="{4E0D8E33-442A-44C9-9015-F9A078777D4F}"/>
          </ac:picMkLst>
        </pc:picChg>
      </pc:sldChg>
      <pc:sldChg chg="addSp delSp modSp new mod modNotesTx">
        <pc:chgData name="Alyanne de Haan" userId="a792b93c-711a-419b-825f-dc2f599cf7b8" providerId="ADAL" clId="{D012D30F-B833-474A-8A4A-B933A7E1CEDC}" dt="2023-09-07T18:42:19.577" v="507" actId="20577"/>
        <pc:sldMkLst>
          <pc:docMk/>
          <pc:sldMk cId="667101421" sldId="333"/>
        </pc:sldMkLst>
        <pc:spChg chg="mod">
          <ac:chgData name="Alyanne de Haan" userId="a792b93c-711a-419b-825f-dc2f599cf7b8" providerId="ADAL" clId="{D012D30F-B833-474A-8A4A-B933A7E1CEDC}" dt="2023-09-07T18:35:52.400" v="260" actId="1076"/>
          <ac:spMkLst>
            <pc:docMk/>
            <pc:sldMk cId="667101421" sldId="333"/>
            <ac:spMk id="2" creationId="{3D694E60-4D37-E479-978A-E44D0504FF92}"/>
          </ac:spMkLst>
        </pc:spChg>
        <pc:spChg chg="del">
          <ac:chgData name="Alyanne de Haan" userId="a792b93c-711a-419b-825f-dc2f599cf7b8" providerId="ADAL" clId="{D012D30F-B833-474A-8A4A-B933A7E1CEDC}" dt="2023-09-07T18:35:55.406" v="261" actId="478"/>
          <ac:spMkLst>
            <pc:docMk/>
            <pc:sldMk cId="667101421" sldId="333"/>
            <ac:spMk id="3" creationId="{C946D77E-E5FC-6330-8C94-6328D76D9F4D}"/>
          </ac:spMkLst>
        </pc:spChg>
        <pc:spChg chg="add mod">
          <ac:chgData name="Alyanne de Haan" userId="a792b93c-711a-419b-825f-dc2f599cf7b8" providerId="ADAL" clId="{D012D30F-B833-474A-8A4A-B933A7E1CEDC}" dt="2023-09-07T18:34:49.438" v="257"/>
          <ac:spMkLst>
            <pc:docMk/>
            <pc:sldMk cId="667101421" sldId="333"/>
            <ac:spMk id="5" creationId="{FFF6707D-BF50-BB87-D7FA-9C13F43954A1}"/>
          </ac:spMkLst>
        </pc:spChg>
        <pc:picChg chg="add mod">
          <ac:chgData name="Alyanne de Haan" userId="a792b93c-711a-419b-825f-dc2f599cf7b8" providerId="ADAL" clId="{D012D30F-B833-474A-8A4A-B933A7E1CEDC}" dt="2023-09-07T18:35:58.417" v="262" actId="1076"/>
          <ac:picMkLst>
            <pc:docMk/>
            <pc:sldMk cId="667101421" sldId="333"/>
            <ac:picMk id="4" creationId="{14EADED3-11C6-5987-FD16-B55B8AF562F5}"/>
          </ac:picMkLst>
        </pc:picChg>
      </pc:sldChg>
      <pc:sldChg chg="addSp modSp new mod modShow modNotesTx">
        <pc:chgData name="Alyanne de Haan" userId="a792b93c-711a-419b-825f-dc2f599cf7b8" providerId="ADAL" clId="{D012D30F-B833-474A-8A4A-B933A7E1CEDC}" dt="2023-09-08T20:26:36.439" v="1226" actId="729"/>
        <pc:sldMkLst>
          <pc:docMk/>
          <pc:sldMk cId="1828079" sldId="334"/>
        </pc:sldMkLst>
        <pc:spChg chg="add mod">
          <ac:chgData name="Alyanne de Haan" userId="a792b93c-711a-419b-825f-dc2f599cf7b8" providerId="ADAL" clId="{D012D30F-B833-474A-8A4A-B933A7E1CEDC}" dt="2023-09-07T18:50:50.540" v="573"/>
          <ac:spMkLst>
            <pc:docMk/>
            <pc:sldMk cId="1828079" sldId="334"/>
            <ac:spMk id="5" creationId="{88041C10-D09D-B7F6-9A97-A89D6372EFB4}"/>
          </ac:spMkLst>
        </pc:spChg>
        <pc:picChg chg="add">
          <ac:chgData name="Alyanne de Haan" userId="a792b93c-711a-419b-825f-dc2f599cf7b8" providerId="ADAL" clId="{D012D30F-B833-474A-8A4A-B933A7E1CEDC}" dt="2023-09-07T18:50:41.824" v="572"/>
          <ac:picMkLst>
            <pc:docMk/>
            <pc:sldMk cId="1828079" sldId="334"/>
            <ac:picMk id="4" creationId="{47C7E801-BFCB-D46F-9F04-EFD7528325AA}"/>
          </ac:picMkLst>
        </pc:picChg>
      </pc:sldChg>
      <pc:sldChg chg="modSp new mod">
        <pc:chgData name="Alyanne de Haan" userId="a792b93c-711a-419b-825f-dc2f599cf7b8" providerId="ADAL" clId="{D012D30F-B833-474A-8A4A-B933A7E1CEDC}" dt="2023-09-08T17:05:53.637" v="719" actId="20577"/>
        <pc:sldMkLst>
          <pc:docMk/>
          <pc:sldMk cId="3805984600" sldId="335"/>
        </pc:sldMkLst>
        <pc:spChg chg="mod">
          <ac:chgData name="Alyanne de Haan" userId="a792b93c-711a-419b-825f-dc2f599cf7b8" providerId="ADAL" clId="{D012D30F-B833-474A-8A4A-B933A7E1CEDC}" dt="2023-09-08T17:05:53.637" v="719" actId="20577"/>
          <ac:spMkLst>
            <pc:docMk/>
            <pc:sldMk cId="3805984600" sldId="335"/>
            <ac:spMk id="3" creationId="{6ED92871-933E-D44E-5BB5-3EEE24C1D6BE}"/>
          </ac:spMkLst>
        </pc:spChg>
      </pc:sldChg>
      <pc:sldChg chg="addSp modSp new mod modAnim modNotesTx">
        <pc:chgData name="Alyanne de Haan" userId="a792b93c-711a-419b-825f-dc2f599cf7b8" providerId="ADAL" clId="{D012D30F-B833-474A-8A4A-B933A7E1CEDC}" dt="2023-09-08T20:20:48.191" v="1146" actId="20577"/>
        <pc:sldMkLst>
          <pc:docMk/>
          <pc:sldMk cId="2301762079" sldId="336"/>
        </pc:sldMkLst>
        <pc:spChg chg="mod">
          <ac:chgData name="Alyanne de Haan" userId="a792b93c-711a-419b-825f-dc2f599cf7b8" providerId="ADAL" clId="{D012D30F-B833-474A-8A4A-B933A7E1CEDC}" dt="2023-09-08T17:11:08.266" v="781" actId="20577"/>
          <ac:spMkLst>
            <pc:docMk/>
            <pc:sldMk cId="2301762079" sldId="336"/>
            <ac:spMk id="2" creationId="{7F84791D-5843-961A-939B-BF42ACE2DF76}"/>
          </ac:spMkLst>
        </pc:spChg>
        <pc:spChg chg="mod">
          <ac:chgData name="Alyanne de Haan" userId="a792b93c-711a-419b-825f-dc2f599cf7b8" providerId="ADAL" clId="{D012D30F-B833-474A-8A4A-B933A7E1CEDC}" dt="2023-09-08T20:20:48.191" v="1146" actId="20577"/>
          <ac:spMkLst>
            <pc:docMk/>
            <pc:sldMk cId="2301762079" sldId="336"/>
            <ac:spMk id="3" creationId="{DC6BDDA2-ABE1-7EAF-7F89-7A1ED936246C}"/>
          </ac:spMkLst>
        </pc:spChg>
        <pc:spChg chg="add mod">
          <ac:chgData name="Alyanne de Haan" userId="a792b93c-711a-419b-825f-dc2f599cf7b8" providerId="ADAL" clId="{D012D30F-B833-474A-8A4A-B933A7E1CEDC}" dt="2023-09-08T17:13:23.762" v="974" actId="14100"/>
          <ac:spMkLst>
            <pc:docMk/>
            <pc:sldMk cId="2301762079" sldId="336"/>
            <ac:spMk id="5" creationId="{674868B3-16FE-6D65-4D52-ECF4CF27D5F2}"/>
          </ac:spMkLst>
        </pc:spChg>
        <pc:spChg chg="add mod">
          <ac:chgData name="Alyanne de Haan" userId="a792b93c-711a-419b-825f-dc2f599cf7b8" providerId="ADAL" clId="{D012D30F-B833-474A-8A4A-B933A7E1CEDC}" dt="2023-09-08T17:13:58.623" v="980" actId="167"/>
          <ac:spMkLst>
            <pc:docMk/>
            <pc:sldMk cId="2301762079" sldId="336"/>
            <ac:spMk id="6" creationId="{A2CAA44B-0241-949C-DC4B-221BE21B9224}"/>
          </ac:spMkLst>
        </pc:spChg>
      </pc:sldChg>
      <pc:sldChg chg="addSp delSp modSp new mod">
        <pc:chgData name="Alyanne de Haan" userId="a792b93c-711a-419b-825f-dc2f599cf7b8" providerId="ADAL" clId="{D012D30F-B833-474A-8A4A-B933A7E1CEDC}" dt="2023-09-09T20:34:39.581" v="2462" actId="20577"/>
        <pc:sldMkLst>
          <pc:docMk/>
          <pc:sldMk cId="2426271593" sldId="337"/>
        </pc:sldMkLst>
        <pc:spChg chg="del">
          <ac:chgData name="Alyanne de Haan" userId="a792b93c-711a-419b-825f-dc2f599cf7b8" providerId="ADAL" clId="{D012D30F-B833-474A-8A4A-B933A7E1CEDC}" dt="2023-09-08T20:33:37.277" v="1292" actId="478"/>
          <ac:spMkLst>
            <pc:docMk/>
            <pc:sldMk cId="2426271593" sldId="337"/>
            <ac:spMk id="2" creationId="{E8402246-D33A-D614-6F5B-25D7A100DB51}"/>
          </ac:spMkLst>
        </pc:spChg>
        <pc:spChg chg="del">
          <ac:chgData name="Alyanne de Haan" userId="a792b93c-711a-419b-825f-dc2f599cf7b8" providerId="ADAL" clId="{D012D30F-B833-474A-8A4A-B933A7E1CEDC}" dt="2023-09-08T20:33:39.132" v="1293" actId="478"/>
          <ac:spMkLst>
            <pc:docMk/>
            <pc:sldMk cId="2426271593" sldId="337"/>
            <ac:spMk id="3" creationId="{854C6F4B-AADD-ECE1-96F4-47A30173E6F9}"/>
          </ac:spMkLst>
        </pc:spChg>
        <pc:spChg chg="add mod">
          <ac:chgData name="Alyanne de Haan" userId="a792b93c-711a-419b-825f-dc2f599cf7b8" providerId="ADAL" clId="{D012D30F-B833-474A-8A4A-B933A7E1CEDC}" dt="2023-09-08T20:33:22.198" v="1290"/>
          <ac:spMkLst>
            <pc:docMk/>
            <pc:sldMk cId="2426271593" sldId="337"/>
            <ac:spMk id="5" creationId="{10D49991-73D5-1833-2078-979563855533}"/>
          </ac:spMkLst>
        </pc:spChg>
        <pc:spChg chg="add mod">
          <ac:chgData name="Alyanne de Haan" userId="a792b93c-711a-419b-825f-dc2f599cf7b8" providerId="ADAL" clId="{D012D30F-B833-474A-8A4A-B933A7E1CEDC}" dt="2023-09-09T20:34:39.581" v="2462" actId="20577"/>
          <ac:spMkLst>
            <pc:docMk/>
            <pc:sldMk cId="2426271593" sldId="337"/>
            <ac:spMk id="6" creationId="{55D7AB84-B959-9B83-FFE8-1CDEACF596E7}"/>
          </ac:spMkLst>
        </pc:spChg>
        <pc:spChg chg="add mod">
          <ac:chgData name="Alyanne de Haan" userId="a792b93c-711a-419b-825f-dc2f599cf7b8" providerId="ADAL" clId="{D012D30F-B833-474A-8A4A-B933A7E1CEDC}" dt="2023-09-08T20:33:22.198" v="1290"/>
          <ac:spMkLst>
            <pc:docMk/>
            <pc:sldMk cId="2426271593" sldId="337"/>
            <ac:spMk id="7" creationId="{A18934A8-6ABC-4ACB-03CF-C830A8E7E97A}"/>
          </ac:spMkLst>
        </pc:spChg>
        <pc:spChg chg="add mod">
          <ac:chgData name="Alyanne de Haan" userId="a792b93c-711a-419b-825f-dc2f599cf7b8" providerId="ADAL" clId="{D012D30F-B833-474A-8A4A-B933A7E1CEDC}" dt="2023-09-08T20:33:22.198" v="1290"/>
          <ac:spMkLst>
            <pc:docMk/>
            <pc:sldMk cId="2426271593" sldId="337"/>
            <ac:spMk id="8" creationId="{78559A3B-D0AE-A9F7-561B-44067D8F5040}"/>
          </ac:spMkLst>
        </pc:spChg>
        <pc:spChg chg="add mod">
          <ac:chgData name="Alyanne de Haan" userId="a792b93c-711a-419b-825f-dc2f599cf7b8" providerId="ADAL" clId="{D012D30F-B833-474A-8A4A-B933A7E1CEDC}" dt="2023-09-08T20:33:22.198" v="1290"/>
          <ac:spMkLst>
            <pc:docMk/>
            <pc:sldMk cId="2426271593" sldId="337"/>
            <ac:spMk id="9" creationId="{3D1FC141-98CE-4ADC-C818-6B6961B3EFF4}"/>
          </ac:spMkLst>
        </pc:spChg>
        <pc:spChg chg="add mod">
          <ac:chgData name="Alyanne de Haan" userId="a792b93c-711a-419b-825f-dc2f599cf7b8" providerId="ADAL" clId="{D012D30F-B833-474A-8A4A-B933A7E1CEDC}" dt="2023-09-08T20:33:22.198" v="1290"/>
          <ac:spMkLst>
            <pc:docMk/>
            <pc:sldMk cId="2426271593" sldId="337"/>
            <ac:spMk id="10" creationId="{3D17B8CF-9710-52C6-BC37-EB82A1DE7AE0}"/>
          </ac:spMkLst>
        </pc:spChg>
        <pc:spChg chg="add mod">
          <ac:chgData name="Alyanne de Haan" userId="a792b93c-711a-419b-825f-dc2f599cf7b8" providerId="ADAL" clId="{D012D30F-B833-474A-8A4A-B933A7E1CEDC}" dt="2023-09-08T20:33:22.198" v="1290"/>
          <ac:spMkLst>
            <pc:docMk/>
            <pc:sldMk cId="2426271593" sldId="337"/>
            <ac:spMk id="11" creationId="{7F9D745D-26AD-EEA6-851B-0CFCD0D3F40F}"/>
          </ac:spMkLst>
        </pc:spChg>
        <pc:spChg chg="add mod">
          <ac:chgData name="Alyanne de Haan" userId="a792b93c-711a-419b-825f-dc2f599cf7b8" providerId="ADAL" clId="{D012D30F-B833-474A-8A4A-B933A7E1CEDC}" dt="2023-09-08T20:33:22.198" v="1290"/>
          <ac:spMkLst>
            <pc:docMk/>
            <pc:sldMk cId="2426271593" sldId="337"/>
            <ac:spMk id="12" creationId="{126AE7E8-AB52-E5F5-4382-E4028AA7F1CD}"/>
          </ac:spMkLst>
        </pc:spChg>
        <pc:spChg chg="add mod">
          <ac:chgData name="Alyanne de Haan" userId="a792b93c-711a-419b-825f-dc2f599cf7b8" providerId="ADAL" clId="{D012D30F-B833-474A-8A4A-B933A7E1CEDC}" dt="2023-09-08T20:33:22.198" v="1290"/>
          <ac:spMkLst>
            <pc:docMk/>
            <pc:sldMk cId="2426271593" sldId="337"/>
            <ac:spMk id="13" creationId="{91BC350F-76B1-5D18-02E8-73C28D6D0E46}"/>
          </ac:spMkLst>
        </pc:spChg>
        <pc:picChg chg="add mod">
          <ac:chgData name="Alyanne de Haan" userId="a792b93c-711a-419b-825f-dc2f599cf7b8" providerId="ADAL" clId="{D012D30F-B833-474A-8A4A-B933A7E1CEDC}" dt="2023-09-08T20:33:22.198" v="1290"/>
          <ac:picMkLst>
            <pc:docMk/>
            <pc:sldMk cId="2426271593" sldId="337"/>
            <ac:picMk id="4" creationId="{6741EA2F-C580-33FD-69B0-E519BE34487F}"/>
          </ac:picMkLst>
        </pc:picChg>
        <pc:picChg chg="add del mod">
          <ac:chgData name="Alyanne de Haan" userId="a792b93c-711a-419b-825f-dc2f599cf7b8" providerId="ADAL" clId="{D012D30F-B833-474A-8A4A-B933A7E1CEDC}" dt="2023-09-08T20:33:30.643" v="1291" actId="478"/>
          <ac:picMkLst>
            <pc:docMk/>
            <pc:sldMk cId="2426271593" sldId="337"/>
            <ac:picMk id="14" creationId="{87E69797-7FBE-3CAB-0758-6853038ECF7A}"/>
          </ac:picMkLst>
        </pc:picChg>
      </pc:sldChg>
      <pc:sldChg chg="modSp new mod">
        <pc:chgData name="Alyanne de Haan" userId="a792b93c-711a-419b-825f-dc2f599cf7b8" providerId="ADAL" clId="{D012D30F-B833-474A-8A4A-B933A7E1CEDC}" dt="2023-09-09T20:24:40.895" v="2276" actId="20577"/>
        <pc:sldMkLst>
          <pc:docMk/>
          <pc:sldMk cId="1785637803" sldId="338"/>
        </pc:sldMkLst>
        <pc:spChg chg="mod">
          <ac:chgData name="Alyanne de Haan" userId="a792b93c-711a-419b-825f-dc2f599cf7b8" providerId="ADAL" clId="{D012D30F-B833-474A-8A4A-B933A7E1CEDC}" dt="2023-09-09T08:33:00.637" v="1692" actId="20577"/>
          <ac:spMkLst>
            <pc:docMk/>
            <pc:sldMk cId="1785637803" sldId="338"/>
            <ac:spMk id="2" creationId="{17D35B97-7CDC-9496-8D7C-821BAFC003EE}"/>
          </ac:spMkLst>
        </pc:spChg>
        <pc:spChg chg="mod">
          <ac:chgData name="Alyanne de Haan" userId="a792b93c-711a-419b-825f-dc2f599cf7b8" providerId="ADAL" clId="{D012D30F-B833-474A-8A4A-B933A7E1CEDC}" dt="2023-09-09T20:24:40.895" v="2276" actId="20577"/>
          <ac:spMkLst>
            <pc:docMk/>
            <pc:sldMk cId="1785637803" sldId="338"/>
            <ac:spMk id="3" creationId="{FD0B6078-9C54-EDFD-3323-C53D6F418C8B}"/>
          </ac:spMkLst>
        </pc:spChg>
      </pc:sldChg>
      <pc:sldChg chg="new del">
        <pc:chgData name="Alyanne de Haan" userId="a792b93c-711a-419b-825f-dc2f599cf7b8" providerId="ADAL" clId="{D012D30F-B833-474A-8A4A-B933A7E1CEDC}" dt="2023-09-09T08:37:15.504" v="1695" actId="2696"/>
        <pc:sldMkLst>
          <pc:docMk/>
          <pc:sldMk cId="882372492" sldId="339"/>
        </pc:sldMkLst>
      </pc:sldChg>
      <pc:sldChg chg="modSp add mod modNotesTx">
        <pc:chgData name="Alyanne de Haan" userId="a792b93c-711a-419b-825f-dc2f599cf7b8" providerId="ADAL" clId="{D012D30F-B833-474A-8A4A-B933A7E1CEDC}" dt="2023-09-09T20:28:52.041" v="2351" actId="20577"/>
        <pc:sldMkLst>
          <pc:docMk/>
          <pc:sldMk cId="1829615841" sldId="340"/>
        </pc:sldMkLst>
        <pc:spChg chg="mod">
          <ac:chgData name="Alyanne de Haan" userId="a792b93c-711a-419b-825f-dc2f599cf7b8" providerId="ADAL" clId="{D012D30F-B833-474A-8A4A-B933A7E1CEDC}" dt="2023-09-09T08:37:27.061" v="1728" actId="20577"/>
          <ac:spMkLst>
            <pc:docMk/>
            <pc:sldMk cId="1829615841" sldId="340"/>
            <ac:spMk id="2" creationId="{17D35B97-7CDC-9496-8D7C-821BAFC003EE}"/>
          </ac:spMkLst>
        </pc:spChg>
        <pc:spChg chg="mod">
          <ac:chgData name="Alyanne de Haan" userId="a792b93c-711a-419b-825f-dc2f599cf7b8" providerId="ADAL" clId="{D012D30F-B833-474A-8A4A-B933A7E1CEDC}" dt="2023-09-09T20:28:52.041" v="2351" actId="20577"/>
          <ac:spMkLst>
            <pc:docMk/>
            <pc:sldMk cId="1829615841" sldId="340"/>
            <ac:spMk id="3" creationId="{FD0B6078-9C54-EDFD-3323-C53D6F418C8B}"/>
          </ac:spMkLst>
        </pc:spChg>
      </pc:sldChg>
      <pc:sldChg chg="new del">
        <pc:chgData name="Alyanne de Haan" userId="a792b93c-711a-419b-825f-dc2f599cf7b8" providerId="ADAL" clId="{D012D30F-B833-474A-8A4A-B933A7E1CEDC}" dt="2023-09-09T20:32:08.124" v="2354" actId="2696"/>
        <pc:sldMkLst>
          <pc:docMk/>
          <pc:sldMk cId="1811060483" sldId="341"/>
        </pc:sldMkLst>
      </pc:sldChg>
      <pc:sldChg chg="add">
        <pc:chgData name="Alyanne de Haan" userId="a792b93c-711a-419b-825f-dc2f599cf7b8" providerId="ADAL" clId="{D012D30F-B833-474A-8A4A-B933A7E1CEDC}" dt="2023-09-09T20:32:06.218" v="2353"/>
        <pc:sldMkLst>
          <pc:docMk/>
          <pc:sldMk cId="1586931198"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F856E-0E33-E144-AECD-6301F37816A2}" type="datetimeFigureOut">
              <a:rPr lang="en-NL" smtClean="0"/>
              <a:t>21/09/2023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4C231-19D9-7247-8244-BB4B9476A5EC}" type="slidenum">
              <a:rPr lang="en-NL" smtClean="0"/>
              <a:t>‹#›</a:t>
            </a:fld>
            <a:endParaRPr lang="en-NL"/>
          </a:p>
        </p:txBody>
      </p:sp>
    </p:spTree>
    <p:extLst>
      <p:ext uri="{BB962C8B-B14F-4D97-AF65-F5344CB8AC3E}">
        <p14:creationId xmlns:p14="http://schemas.microsoft.com/office/powerpoint/2010/main" val="2019574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kern="100" dirty="0">
                <a:effectLst/>
                <a:latin typeface="Calibri" panose="020F0502020204030204" pitchFamily="34" charset="0"/>
                <a:ea typeface="Calibri" panose="020F0502020204030204" pitchFamily="34" charset="0"/>
                <a:cs typeface="Times New Roman" panose="02020603050405020304" pitchFamily="18" charset="0"/>
              </a:rPr>
              <a:t>Prior info is important</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a:t>
            </a:fld>
            <a:endParaRPr lang="en-NL"/>
          </a:p>
        </p:txBody>
      </p:sp>
    </p:spTree>
    <p:extLst>
      <p:ext uri="{BB962C8B-B14F-4D97-AF65-F5344CB8AC3E}">
        <p14:creationId xmlns:p14="http://schemas.microsoft.com/office/powerpoint/2010/main" val="3507880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i="0" dirty="0">
                <a:solidFill>
                  <a:srgbClr val="2A2A2A"/>
                </a:solidFill>
                <a:effectLst/>
                <a:latin typeface="Source Sans Pro" panose="020B0503030403020204" pitchFamily="34" charset="0"/>
              </a:rPr>
              <a:t>Nathan Emery (2021). </a:t>
            </a:r>
            <a:r>
              <a:rPr lang="en-GB" b="0" i="0" dirty="0">
                <a:solidFill>
                  <a:srgbClr val="2A2A2A"/>
                </a:solidFill>
                <a:effectLst/>
                <a:latin typeface="Source Sans Pro" panose="020B0503030403020204" pitchFamily="34" charset="0"/>
              </a:rPr>
              <a:t>L</a:t>
            </a:r>
            <a:r>
              <a:rPr lang="en-NL" b="0" i="0" dirty="0">
                <a:solidFill>
                  <a:srgbClr val="2A2A2A"/>
                </a:solidFill>
                <a:effectLst/>
                <a:latin typeface="Source Sans Pro" panose="020B0503030403020204" pitchFamily="34" charset="0"/>
              </a:rPr>
              <a:t>ots of US respondents, some europe, one china. </a:t>
            </a:r>
            <a:r>
              <a:rPr lang="en-GB" b="0" i="0" dirty="0">
                <a:solidFill>
                  <a:srgbClr val="2A2A2A"/>
                </a:solidFill>
                <a:effectLst/>
                <a:latin typeface="Source Sans Pro" panose="020B0503030403020204" pitchFamily="34" charset="0"/>
              </a:rPr>
              <a:t>N</a:t>
            </a:r>
            <a:r>
              <a:rPr lang="en-NL" b="0" i="0" dirty="0">
                <a:solidFill>
                  <a:srgbClr val="2A2A2A"/>
                </a:solidFill>
                <a:effectLst/>
                <a:latin typeface="Source Sans Pro" panose="020B0503030403020204" pitchFamily="34" charset="0"/>
              </a:rPr>
              <a:t>=106</a:t>
            </a:r>
          </a:p>
          <a:p>
            <a:endParaRPr lang="en-NL" b="0" i="0" dirty="0">
              <a:solidFill>
                <a:srgbClr val="2A2A2A"/>
              </a:solidFill>
              <a:effectLst/>
              <a:latin typeface="Source Sans Pro" panose="020B0503030403020204" pitchFamily="34" charset="0"/>
            </a:endParaRPr>
          </a:p>
          <a:p>
            <a:r>
              <a:rPr lang="en-GB" b="0" i="0" dirty="0">
                <a:solidFill>
                  <a:srgbClr val="2A2A2A"/>
                </a:solidFill>
                <a:effectLst/>
                <a:latin typeface="Source Sans Pro" panose="020B0503030403020204" pitchFamily="34" charset="0"/>
              </a:rPr>
              <a:t>A</a:t>
            </a:r>
            <a:r>
              <a:rPr lang="en-NL" b="0" i="0" dirty="0">
                <a:solidFill>
                  <a:srgbClr val="2A2A2A"/>
                </a:solidFill>
                <a:effectLst/>
                <a:latin typeface="Source Sans Pro" panose="020B0503030403020204" pitchFamily="34" charset="0"/>
              </a:rPr>
              <a:t>pparently we frequently do data analysis or visualisation. But we rarely bother to make it reproducible.</a:t>
            </a:r>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13</a:t>
            </a:fld>
            <a:endParaRPr lang="en-NL"/>
          </a:p>
        </p:txBody>
      </p:sp>
    </p:spTree>
    <p:extLst>
      <p:ext uri="{BB962C8B-B14F-4D97-AF65-F5344CB8AC3E}">
        <p14:creationId xmlns:p14="http://schemas.microsoft.com/office/powerpoint/2010/main" val="80252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And we don’t seem to think it is as important as statistics/visualisation/data skills.</a:t>
            </a:r>
          </a:p>
        </p:txBody>
      </p:sp>
      <p:sp>
        <p:nvSpPr>
          <p:cNvPr id="4" name="Slide Number Placeholder 3"/>
          <p:cNvSpPr>
            <a:spLocks noGrp="1"/>
          </p:cNvSpPr>
          <p:nvPr>
            <p:ph type="sldNum" sz="quarter" idx="5"/>
          </p:nvPr>
        </p:nvSpPr>
        <p:spPr/>
        <p:txBody>
          <a:bodyPr/>
          <a:lstStyle/>
          <a:p>
            <a:fld id="{C994C231-19D9-7247-8244-BB4B9476A5EC}" type="slidenum">
              <a:rPr lang="en-NL" smtClean="0"/>
              <a:t>14</a:t>
            </a:fld>
            <a:endParaRPr lang="en-NL"/>
          </a:p>
        </p:txBody>
      </p:sp>
    </p:spTree>
    <p:extLst>
      <p:ext uri="{BB962C8B-B14F-4D97-AF65-F5344CB8AC3E}">
        <p14:creationId xmlns:p14="http://schemas.microsoft.com/office/powerpoint/2010/main" val="1926907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s</a:t>
            </a:r>
            <a:r>
              <a:rPr lang="en-NL" dirty="0"/>
              <a:t>ome hope : while we do think it should be more. </a:t>
            </a:r>
            <a:r>
              <a:rPr lang="en-GB" dirty="0"/>
              <a:t>J</a:t>
            </a:r>
            <a:r>
              <a:rPr lang="en-NL" dirty="0"/>
              <a:t>ust not a lot. </a:t>
            </a:r>
          </a:p>
        </p:txBody>
      </p:sp>
      <p:sp>
        <p:nvSpPr>
          <p:cNvPr id="4" name="Slide Number Placeholder 3"/>
          <p:cNvSpPr>
            <a:spLocks noGrp="1"/>
          </p:cNvSpPr>
          <p:nvPr>
            <p:ph type="sldNum" sz="quarter" idx="5"/>
          </p:nvPr>
        </p:nvSpPr>
        <p:spPr/>
        <p:txBody>
          <a:bodyPr/>
          <a:lstStyle/>
          <a:p>
            <a:fld id="{C994C231-19D9-7247-8244-BB4B9476A5EC}" type="slidenum">
              <a:rPr lang="en-NL" smtClean="0"/>
              <a:t>15</a:t>
            </a:fld>
            <a:endParaRPr lang="en-NL"/>
          </a:p>
        </p:txBody>
      </p:sp>
    </p:spTree>
    <p:extLst>
      <p:ext uri="{BB962C8B-B14F-4D97-AF65-F5344CB8AC3E}">
        <p14:creationId xmlns:p14="http://schemas.microsoft.com/office/powerpoint/2010/main" val="207913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effectLst/>
              </a:rPr>
              <a:t>“ If we just describe we did a mixed model with factors X, Y and Z, sure they can figure it out? There is not that many ways to do that?”</a:t>
            </a:r>
          </a:p>
          <a:p>
            <a:endParaRPr lang="en-NL" dirty="0">
              <a:effectLst/>
            </a:endParaRPr>
          </a:p>
          <a:p>
            <a:r>
              <a:rPr lang="en-GB" dirty="0">
                <a:effectLst/>
              </a:rPr>
              <a:t>W</a:t>
            </a:r>
            <a:r>
              <a:rPr lang="en-NL" dirty="0">
                <a:effectLst/>
              </a:rPr>
              <a:t>rong, there are many ways. </a:t>
            </a:r>
          </a:p>
          <a:p>
            <a:r>
              <a:rPr lang="en-NL" dirty="0">
                <a:effectLst/>
              </a:rPr>
              <a:t>Also, we don’t argue the same about methods &amp; protocols. So bit optimistic there.</a:t>
            </a: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16</a:t>
            </a:fld>
            <a:endParaRPr lang="en-NL"/>
          </a:p>
        </p:txBody>
      </p:sp>
    </p:spTree>
    <p:extLst>
      <p:ext uri="{BB962C8B-B14F-4D97-AF65-F5344CB8AC3E}">
        <p14:creationId xmlns:p14="http://schemas.microsoft.com/office/powerpoint/2010/main" val="85553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none of these analyses are wrong</a:t>
            </a:r>
          </a:p>
          <a:p>
            <a:r>
              <a:rPr lang="en-GB" dirty="0"/>
              <a:t>There is no consensus about what should be the ”correct” analysis</a:t>
            </a:r>
          </a:p>
          <a:p>
            <a:r>
              <a:rPr lang="en-GB" dirty="0"/>
              <a:t>So most important is not “do exact X” but “be very clear about what you did exactly” + make that findable.</a:t>
            </a:r>
          </a:p>
          <a:p>
            <a:endParaRPr lang="en-GB" dirty="0"/>
          </a:p>
        </p:txBody>
      </p:sp>
      <p:sp>
        <p:nvSpPr>
          <p:cNvPr id="4" name="Slide Number Placeholder 3"/>
          <p:cNvSpPr>
            <a:spLocks noGrp="1"/>
          </p:cNvSpPr>
          <p:nvPr>
            <p:ph type="sldNum" sz="quarter" idx="5"/>
          </p:nvPr>
        </p:nvSpPr>
        <p:spPr/>
        <p:txBody>
          <a:bodyPr/>
          <a:lstStyle/>
          <a:p>
            <a:fld id="{C994C231-19D9-7247-8244-BB4B9476A5EC}" type="slidenum">
              <a:rPr lang="en-NL" smtClean="0"/>
              <a:t>18</a:t>
            </a:fld>
            <a:endParaRPr lang="en-NL"/>
          </a:p>
        </p:txBody>
      </p:sp>
    </p:spTree>
    <p:extLst>
      <p:ext uri="{BB962C8B-B14F-4D97-AF65-F5344CB8AC3E}">
        <p14:creationId xmlns:p14="http://schemas.microsoft.com/office/powerpoint/2010/main" val="399606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994C231-19D9-7247-8244-BB4B9476A5EC}" type="slidenum">
              <a:rPr lang="en-NL" smtClean="0"/>
              <a:t>19</a:t>
            </a:fld>
            <a:endParaRPr lang="en-NL"/>
          </a:p>
        </p:txBody>
      </p:sp>
    </p:spTree>
    <p:extLst>
      <p:ext uri="{BB962C8B-B14F-4D97-AF65-F5344CB8AC3E}">
        <p14:creationId xmlns:p14="http://schemas.microsoft.com/office/powerpoint/2010/main" val="1215068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What we ask is to do with analyses as we do with protocols: just put them in the appendix.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C</a:t>
            </a:r>
            <a:r>
              <a:rPr lang="en-NL" dirty="0"/>
              <a:t>opy paste breaks reproducibility. Do you never ever copy paste?</a:t>
            </a:r>
          </a:p>
          <a:p>
            <a:r>
              <a:rPr lang="en-GB" dirty="0"/>
              <a:t>Also, if you do not include critical reproducibility items such as the code: F</a:t>
            </a:r>
            <a:r>
              <a:rPr lang="en-NL" dirty="0"/>
              <a:t>uture you is still not helped + </a:t>
            </a:r>
            <a:r>
              <a:rPr lang="en-GB" dirty="0"/>
              <a:t>I</a:t>
            </a:r>
            <a:r>
              <a:rPr lang="en-NL" dirty="0"/>
              <a:t>n silico work depends on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22</a:t>
            </a:fld>
            <a:endParaRPr lang="en-NL"/>
          </a:p>
        </p:txBody>
      </p:sp>
    </p:spTree>
    <p:extLst>
      <p:ext uri="{BB962C8B-B14F-4D97-AF65-F5344CB8AC3E}">
        <p14:creationId xmlns:p14="http://schemas.microsoft.com/office/powerpoint/2010/main" val="1676526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Argument still holds within company walls.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Imagine your coworker leaves for a different job and you need to take over</a:t>
            </a:r>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23</a:t>
            </a:fld>
            <a:endParaRPr lang="en-NL"/>
          </a:p>
        </p:txBody>
      </p:sp>
    </p:spTree>
    <p:extLst>
      <p:ext uri="{BB962C8B-B14F-4D97-AF65-F5344CB8AC3E}">
        <p14:creationId xmlns:p14="http://schemas.microsoft.com/office/powerpoint/2010/main" val="174986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But that is a lot easier with a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headstart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from a pragmatic researcher perspective.</a:t>
            </a:r>
            <a:endParaRPr lang="en-NL"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be fair: We don’t want to spend a few weeks on data standards, learn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snakemake</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and get into discussions with our IT-departments about user rights. </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We want to do research, communicate about it, and preferably, to be efficient in doing so.</a:t>
            </a:r>
            <a:endParaRPr lang="en-NL"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24</a:t>
            </a:fld>
            <a:endParaRPr lang="en-NL"/>
          </a:p>
        </p:txBody>
      </p:sp>
    </p:spTree>
    <p:extLst>
      <p:ext uri="{BB962C8B-B14F-4D97-AF65-F5344CB8AC3E}">
        <p14:creationId xmlns:p14="http://schemas.microsoft.com/office/powerpoint/2010/main" val="3904631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26</a:t>
            </a:fld>
            <a:endParaRPr lang="en-NL"/>
          </a:p>
        </p:txBody>
      </p:sp>
    </p:spTree>
    <p:extLst>
      <p:ext uri="{BB962C8B-B14F-4D97-AF65-F5344CB8AC3E}">
        <p14:creationId xmlns:p14="http://schemas.microsoft.com/office/powerpoint/2010/main" val="412676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we know this. We write papers with introductions explaining our prior beliefs or expectations and background. 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context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a study, if you like.  And elaborate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methods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sections, explaining where I got the dice, weight of the dice, previous papers using the same dice, safety information regarding the dice, informed consents… Anyone who would want to throw these dice themselves should be able to do so. This is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replicability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in reality is still often quite hard, but in any case: we try really hard and it is part of our normal workflow. </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4</a:t>
            </a:fld>
            <a:endParaRPr lang="en-NL"/>
          </a:p>
        </p:txBody>
      </p:sp>
    </p:spTree>
    <p:extLst>
      <p:ext uri="{BB962C8B-B14F-4D97-AF65-F5344CB8AC3E}">
        <p14:creationId xmlns:p14="http://schemas.microsoft.com/office/powerpoint/2010/main" val="124891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old</a:t>
            </a:r>
          </a:p>
        </p:txBody>
      </p:sp>
      <p:sp>
        <p:nvSpPr>
          <p:cNvPr id="4" name="Slide Number Placeholder 3"/>
          <p:cNvSpPr>
            <a:spLocks noGrp="1"/>
          </p:cNvSpPr>
          <p:nvPr>
            <p:ph type="sldNum" sz="quarter" idx="5"/>
          </p:nvPr>
        </p:nvSpPr>
        <p:spPr/>
        <p:txBody>
          <a:bodyPr/>
          <a:lstStyle/>
          <a:p>
            <a:fld id="{C994C231-19D9-7247-8244-BB4B9476A5EC}" type="slidenum">
              <a:rPr lang="en-NL" smtClean="0"/>
              <a:t>27</a:t>
            </a:fld>
            <a:endParaRPr lang="en-NL"/>
          </a:p>
        </p:txBody>
      </p:sp>
    </p:spTree>
    <p:extLst>
      <p:ext uri="{BB962C8B-B14F-4D97-AF65-F5344CB8AC3E}">
        <p14:creationId xmlns:p14="http://schemas.microsoft.com/office/powerpoint/2010/main" val="1742722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NL" dirty="0"/>
              <a:t>etter:</a:t>
            </a:r>
          </a:p>
          <a:p>
            <a:r>
              <a:rPr lang="en-GB" dirty="0"/>
              <a:t>P</a:t>
            </a:r>
            <a:r>
              <a:rPr lang="en-NL" dirty="0"/>
              <a:t>roject = folder</a:t>
            </a:r>
          </a:p>
          <a:p>
            <a:r>
              <a:rPr lang="en-GB" dirty="0"/>
              <a:t>C</a:t>
            </a:r>
            <a:r>
              <a:rPr lang="en-NL" dirty="0"/>
              <a:t>urrent version of file always on top, previous versions in subfolders</a:t>
            </a:r>
          </a:p>
          <a:p>
            <a:r>
              <a:rPr lang="en-GB" dirty="0"/>
              <a:t>A</a:t>
            </a:r>
            <a:r>
              <a:rPr lang="en-NL" dirty="0"/>
              <a:t>dd meta data files</a:t>
            </a:r>
          </a:p>
          <a:p>
            <a:r>
              <a:rPr lang="en-GB" dirty="0"/>
              <a:t>D</a:t>
            </a:r>
            <a:r>
              <a:rPr lang="en-NL" dirty="0"/>
              <a:t>on’t touch raw data files</a:t>
            </a:r>
          </a:p>
        </p:txBody>
      </p:sp>
      <p:sp>
        <p:nvSpPr>
          <p:cNvPr id="4" name="Slide Number Placeholder 3"/>
          <p:cNvSpPr>
            <a:spLocks noGrp="1"/>
          </p:cNvSpPr>
          <p:nvPr>
            <p:ph type="sldNum" sz="quarter" idx="5"/>
          </p:nvPr>
        </p:nvSpPr>
        <p:spPr/>
        <p:txBody>
          <a:bodyPr/>
          <a:lstStyle/>
          <a:p>
            <a:fld id="{C994C231-19D9-7247-8244-BB4B9476A5EC}" type="slidenum">
              <a:rPr lang="en-NL" smtClean="0"/>
              <a:t>28</a:t>
            </a:fld>
            <a:endParaRPr lang="en-NL"/>
          </a:p>
        </p:txBody>
      </p:sp>
    </p:spTree>
    <p:extLst>
      <p:ext uri="{BB962C8B-B14F-4D97-AF65-F5344CB8AC3E}">
        <p14:creationId xmlns:p14="http://schemas.microsoft.com/office/powerpoint/2010/main" val="65219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a:t>
            </a:r>
            <a:r>
              <a:rPr lang="en-NL" dirty="0"/>
              <a:t>e write data as if we are still writing on paper</a:t>
            </a: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30</a:t>
            </a:fld>
            <a:endParaRPr lang="en-NL"/>
          </a:p>
        </p:txBody>
      </p:sp>
    </p:spTree>
    <p:extLst>
      <p:ext uri="{BB962C8B-B14F-4D97-AF65-F5344CB8AC3E}">
        <p14:creationId xmlns:p14="http://schemas.microsoft.com/office/powerpoint/2010/main" val="3205498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NL" dirty="0"/>
              <a:t>e write data as if we are still writing on paper</a:t>
            </a:r>
          </a:p>
        </p:txBody>
      </p:sp>
      <p:sp>
        <p:nvSpPr>
          <p:cNvPr id="4" name="Slide Number Placeholder 3"/>
          <p:cNvSpPr>
            <a:spLocks noGrp="1"/>
          </p:cNvSpPr>
          <p:nvPr>
            <p:ph type="sldNum" sz="quarter" idx="5"/>
          </p:nvPr>
        </p:nvSpPr>
        <p:spPr/>
        <p:txBody>
          <a:bodyPr/>
          <a:lstStyle/>
          <a:p>
            <a:fld id="{C994C231-19D9-7247-8244-BB4B9476A5EC}" type="slidenum">
              <a:rPr lang="en-NL" smtClean="0"/>
              <a:t>31</a:t>
            </a:fld>
            <a:endParaRPr lang="en-NL"/>
          </a:p>
        </p:txBody>
      </p:sp>
    </p:spTree>
    <p:extLst>
      <p:ext uri="{BB962C8B-B14F-4D97-AF65-F5344CB8AC3E}">
        <p14:creationId xmlns:p14="http://schemas.microsoft.com/office/powerpoint/2010/main" val="3640818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But this is a problem. We do not still work on paper. We want AI models to use our data. We want to collaborate over the internet.</a:t>
            </a:r>
            <a:endParaRPr lang="en-NL"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32</a:t>
            </a:fld>
            <a:endParaRPr lang="en-NL"/>
          </a:p>
        </p:txBody>
      </p:sp>
    </p:spTree>
    <p:extLst>
      <p:ext uri="{BB962C8B-B14F-4D97-AF65-F5344CB8AC3E}">
        <p14:creationId xmlns:p14="http://schemas.microsoft.com/office/powerpoint/2010/main" val="191710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NL" dirty="0"/>
              <a:t>ot 13:00</a:t>
            </a:r>
          </a:p>
        </p:txBody>
      </p:sp>
      <p:sp>
        <p:nvSpPr>
          <p:cNvPr id="4" name="Slide Number Placeholder 3"/>
          <p:cNvSpPr>
            <a:spLocks noGrp="1"/>
          </p:cNvSpPr>
          <p:nvPr>
            <p:ph type="sldNum" sz="quarter" idx="5"/>
          </p:nvPr>
        </p:nvSpPr>
        <p:spPr/>
        <p:txBody>
          <a:bodyPr/>
          <a:lstStyle/>
          <a:p>
            <a:fld id="{C994C231-19D9-7247-8244-BB4B9476A5EC}" type="slidenum">
              <a:rPr lang="en-NL" smtClean="0"/>
              <a:t>33</a:t>
            </a:fld>
            <a:endParaRPr lang="en-NL"/>
          </a:p>
        </p:txBody>
      </p:sp>
    </p:spTree>
    <p:extLst>
      <p:ext uri="{BB962C8B-B14F-4D97-AF65-F5344CB8AC3E}">
        <p14:creationId xmlns:p14="http://schemas.microsoft.com/office/powerpoint/2010/main" val="573541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Literate</a:t>
            </a:r>
            <a:r>
              <a:rPr lang="nl-NL" dirty="0"/>
              <a:t> </a:t>
            </a:r>
            <a:r>
              <a:rPr lang="nl-NL" dirty="0" err="1"/>
              <a:t>programming</a:t>
            </a:r>
            <a:r>
              <a:rPr lang="nl-NL" dirty="0"/>
              <a:t>: </a:t>
            </a:r>
            <a:r>
              <a:rPr lang="nl-NL" dirty="0" err="1"/>
              <a:t>all</a:t>
            </a:r>
            <a:r>
              <a:rPr lang="nl-NL" dirty="0"/>
              <a:t> information </a:t>
            </a:r>
            <a:r>
              <a:rPr lang="nl-NL" dirty="0" err="1"/>
              <a:t>and</a:t>
            </a:r>
            <a:r>
              <a:rPr lang="nl-NL" dirty="0"/>
              <a:t> </a:t>
            </a:r>
            <a:r>
              <a:rPr lang="nl-NL" dirty="0" err="1"/>
              <a:t>connection</a:t>
            </a:r>
            <a:r>
              <a:rPr lang="nl-NL" dirty="0"/>
              <a:t> in 1 file</a:t>
            </a:r>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36</a:t>
            </a:fld>
            <a:endParaRPr lang="en-NL"/>
          </a:p>
        </p:txBody>
      </p:sp>
    </p:spTree>
    <p:extLst>
      <p:ext uri="{BB962C8B-B14F-4D97-AF65-F5344CB8AC3E}">
        <p14:creationId xmlns:p14="http://schemas.microsoft.com/office/powerpoint/2010/main" val="369164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37</a:t>
            </a:fld>
            <a:endParaRPr lang="en-NL"/>
          </a:p>
        </p:txBody>
      </p:sp>
    </p:spTree>
    <p:extLst>
      <p:ext uri="{BB962C8B-B14F-4D97-AF65-F5344CB8AC3E}">
        <p14:creationId xmlns:p14="http://schemas.microsoft.com/office/powerpoint/2010/main" val="3492165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NL" dirty="0"/>
              <a:t>how github repo live</a:t>
            </a:r>
          </a:p>
          <a:p>
            <a:endParaRPr lang="en-NL" dirty="0"/>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39</a:t>
            </a:fld>
            <a:endParaRPr lang="en-NL"/>
          </a:p>
        </p:txBody>
      </p:sp>
    </p:spTree>
    <p:extLst>
      <p:ext uri="{BB962C8B-B14F-4D97-AF65-F5344CB8AC3E}">
        <p14:creationId xmlns:p14="http://schemas.microsoft.com/office/powerpoint/2010/main" val="344893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40</a:t>
            </a:fld>
            <a:endParaRPr lang="en-NL"/>
          </a:p>
        </p:txBody>
      </p:sp>
    </p:spTree>
    <p:extLst>
      <p:ext uri="{BB962C8B-B14F-4D97-AF65-F5344CB8AC3E}">
        <p14:creationId xmlns:p14="http://schemas.microsoft.com/office/powerpoint/2010/main" val="42149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suppose someone sends me an email, saying “listen, I have this idea that it should matter which hand you are using. Can I re-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your data, with “throwing hand” as an extra factor?”</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5</a:t>
            </a:fld>
            <a:endParaRPr lang="en-NL"/>
          </a:p>
        </p:txBody>
      </p:sp>
    </p:spTree>
    <p:extLst>
      <p:ext uri="{BB962C8B-B14F-4D97-AF65-F5344CB8AC3E}">
        <p14:creationId xmlns:p14="http://schemas.microsoft.com/office/powerpoint/2010/main" val="384540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Calibri" panose="020F0502020204030204" pitchFamily="34" charset="0"/>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Or perhaps we start a consortium, such as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Ontox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Riskhunter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Precisiontox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we have multiple people in different groups making predictions.</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994C231-19D9-7247-8244-BB4B9476A5EC}" type="slidenum">
              <a:rPr lang="en-NL" smtClean="0"/>
              <a:t>6</a:t>
            </a:fld>
            <a:endParaRPr lang="en-NL"/>
          </a:p>
        </p:txBody>
      </p:sp>
    </p:spTree>
    <p:extLst>
      <p:ext uri="{BB962C8B-B14F-4D97-AF65-F5344CB8AC3E}">
        <p14:creationId xmlns:p14="http://schemas.microsoft.com/office/powerpoint/2010/main" val="183326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This</a:t>
            </a:r>
            <a:r>
              <a:rPr lang="nl-NL" dirty="0"/>
              <a:t> is </a:t>
            </a:r>
            <a:r>
              <a:rPr lang="nl-NL" dirty="0" err="1"/>
              <a:t>quite</a:t>
            </a:r>
            <a:r>
              <a:rPr lang="nl-NL" dirty="0"/>
              <a:t> </a:t>
            </a:r>
            <a:r>
              <a:rPr lang="nl-NL" dirty="0" err="1"/>
              <a:t>often</a:t>
            </a:r>
            <a:r>
              <a:rPr lang="nl-NL" dirty="0"/>
              <a:t> a bottleneck</a:t>
            </a:r>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7</a:t>
            </a:fld>
            <a:endParaRPr lang="en-NL"/>
          </a:p>
        </p:txBody>
      </p:sp>
    </p:spTree>
    <p:extLst>
      <p:ext uri="{BB962C8B-B14F-4D97-AF65-F5344CB8AC3E}">
        <p14:creationId xmlns:p14="http://schemas.microsoft.com/office/powerpoint/2010/main" val="96500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Times New Roman" panose="02020603050405020304" pitchFamily="18" charset="0"/>
              </a:rPr>
              <a:t>We are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trained</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very</a:t>
            </a:r>
            <a:r>
              <a:rPr lang="nl-NL" sz="1800" dirty="0">
                <a:effectLst/>
                <a:latin typeface="Calibri" panose="020F0502020204030204" pitchFamily="34" charset="0"/>
                <a:ea typeface="Calibri" panose="020F0502020204030204" pitchFamily="34" charset="0"/>
                <a:cs typeface="Times New Roman" panose="02020603050405020304" pitchFamily="18" charset="0"/>
              </a:rPr>
              <a:t> well in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replicability</a:t>
            </a:r>
            <a:r>
              <a:rPr lang="nl-NL" sz="1800" dirty="0">
                <a:effectLst/>
                <a:latin typeface="Calibri" panose="020F0502020204030204" pitchFamily="34" charset="0"/>
                <a:ea typeface="Calibri" panose="020F0502020204030204" pitchFamily="34" charset="0"/>
                <a:cs typeface="Times New Roman" panose="02020603050405020304" pitchFamily="18" charset="0"/>
              </a:rPr>
              <a:t>. But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not</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yet</a:t>
            </a:r>
            <a:r>
              <a:rPr lang="nl-NL" sz="1800" dirty="0">
                <a:effectLst/>
                <a:latin typeface="Calibri" panose="020F0502020204030204" pitchFamily="34" charset="0"/>
                <a:ea typeface="Calibri" panose="020F0502020204030204" pitchFamily="34" charset="0"/>
                <a:cs typeface="Times New Roman" panose="02020603050405020304" pitchFamily="18" charset="0"/>
              </a:rPr>
              <a:t> on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reproducibillity</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800" dirty="0">
                <a:effectLst/>
                <a:latin typeface="Calibri" panose="020F0502020204030204" pitchFamily="34" charset="0"/>
                <a:ea typeface="Calibri" panose="020F0502020204030204" pitchFamily="34" charset="0"/>
                <a:cs typeface="Times New Roman" panose="02020603050405020304" pitchFamily="18" charset="0"/>
              </a:rPr>
              <a:t>We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don’t</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mean</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to</a:t>
            </a:r>
            <a:r>
              <a:rPr lang="nl-NL" sz="1800" dirty="0">
                <a:effectLst/>
                <a:latin typeface="Calibri" panose="020F0502020204030204" pitchFamily="34" charset="0"/>
                <a:ea typeface="Calibri" panose="020F0502020204030204" pitchFamily="34" charset="0"/>
                <a:cs typeface="Times New Roman" panose="02020603050405020304" pitchFamily="18" charset="0"/>
              </a:rPr>
              <a:t> make a mess. But we are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just</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not</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given</a:t>
            </a:r>
            <a:r>
              <a:rPr lang="nl-NL" sz="1800" dirty="0">
                <a:effectLst/>
                <a:latin typeface="Calibri" panose="020F0502020204030204" pitchFamily="34" charset="0"/>
                <a:ea typeface="Calibri" panose="020F0502020204030204" pitchFamily="34" charset="0"/>
                <a:cs typeface="Times New Roman" panose="02020603050405020304" pitchFamily="18" charset="0"/>
              </a:rPr>
              <a:t> credit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for</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really</a:t>
            </a:r>
            <a:r>
              <a:rPr lang="nl-NL" sz="1800" dirty="0">
                <a:effectLst/>
                <a:latin typeface="Calibri" panose="020F0502020204030204" pitchFamily="34" charset="0"/>
                <a:ea typeface="Calibri" panose="020F0502020204030204" pitchFamily="34" charset="0"/>
                <a:cs typeface="Times New Roman" panose="02020603050405020304" pitchFamily="18" charset="0"/>
              </a:rPr>
              <a:t> clean laptops. We get credit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for</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writing</a:t>
            </a:r>
            <a:r>
              <a:rPr lang="nl-NL" sz="1800" dirty="0">
                <a:effectLst/>
                <a:latin typeface="Calibri" panose="020F0502020204030204" pitchFamily="34" charset="0"/>
                <a:ea typeface="Calibri" panose="020F0502020204030204" pitchFamily="34" charset="0"/>
                <a:cs typeface="Times New Roman" panose="02020603050405020304" pitchFamily="18" charset="0"/>
              </a:rPr>
              <a:t> papers, teaching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nice</a:t>
            </a:r>
            <a:r>
              <a:rPr lang="nl-NL" sz="1800" dirty="0">
                <a:effectLst/>
                <a:latin typeface="Calibri" panose="020F0502020204030204" pitchFamily="34" charset="0"/>
                <a:ea typeface="Calibri" panose="020F0502020204030204" pitchFamily="34" charset="0"/>
                <a:cs typeface="Times New Roman" panose="02020603050405020304" pitchFamily="18" charset="0"/>
              </a:rPr>
              <a:t> classes,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working</a:t>
            </a:r>
            <a:r>
              <a:rPr lang="nl-NL" sz="1800" dirty="0">
                <a:effectLst/>
                <a:latin typeface="Calibri" panose="020F0502020204030204" pitchFamily="34" charset="0"/>
                <a:ea typeface="Calibri" panose="020F0502020204030204" pitchFamily="34" charset="0"/>
                <a:cs typeface="Times New Roman" panose="02020603050405020304" pitchFamily="18" charset="0"/>
              </a:rPr>
              <a:t> </a:t>
            </a:r>
            <a:r>
              <a:rPr lang="nl-NL" sz="1800" dirty="0" err="1">
                <a:effectLst/>
                <a:latin typeface="Calibri" panose="020F0502020204030204" pitchFamily="34" charset="0"/>
                <a:ea typeface="Calibri" panose="020F0502020204030204" pitchFamily="34" charset="0"/>
                <a:cs typeface="Times New Roman" panose="02020603050405020304" pitchFamily="18" charset="0"/>
              </a:rPr>
              <a:t>fast</a:t>
            </a:r>
            <a:r>
              <a:rPr lang="nl-NL"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9</a:t>
            </a:fld>
            <a:endParaRPr lang="en-NL"/>
          </a:p>
        </p:txBody>
      </p:sp>
    </p:spTree>
    <p:extLst>
      <p:ext uri="{BB962C8B-B14F-4D97-AF65-F5344CB8AC3E}">
        <p14:creationId xmlns:p14="http://schemas.microsoft.com/office/powerpoint/2010/main" val="415225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NL" dirty="0"/>
              <a:t>otivation is not enough. </a:t>
            </a:r>
          </a:p>
        </p:txBody>
      </p:sp>
      <p:sp>
        <p:nvSpPr>
          <p:cNvPr id="4" name="Slide Number Placeholder 3"/>
          <p:cNvSpPr>
            <a:spLocks noGrp="1"/>
          </p:cNvSpPr>
          <p:nvPr>
            <p:ph type="sldNum" sz="quarter" idx="5"/>
          </p:nvPr>
        </p:nvSpPr>
        <p:spPr/>
        <p:txBody>
          <a:bodyPr/>
          <a:lstStyle/>
          <a:p>
            <a:fld id="{C994C231-19D9-7247-8244-BB4B9476A5EC}" type="slidenum">
              <a:rPr lang="en-NL" smtClean="0"/>
              <a:t>10</a:t>
            </a:fld>
            <a:endParaRPr lang="en-NL"/>
          </a:p>
        </p:txBody>
      </p:sp>
    </p:spTree>
    <p:extLst>
      <p:ext uri="{BB962C8B-B14F-4D97-AF65-F5344CB8AC3E}">
        <p14:creationId xmlns:p14="http://schemas.microsoft.com/office/powerpoint/2010/main" val="159116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994C231-19D9-7247-8244-BB4B9476A5EC}" type="slidenum">
              <a:rPr lang="en-NL" smtClean="0"/>
              <a:t>11</a:t>
            </a:fld>
            <a:endParaRPr lang="en-NL"/>
          </a:p>
        </p:txBody>
      </p:sp>
    </p:spTree>
    <p:extLst>
      <p:ext uri="{BB962C8B-B14F-4D97-AF65-F5344CB8AC3E}">
        <p14:creationId xmlns:p14="http://schemas.microsoft.com/office/powerpoint/2010/main" val="859890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are getting into personal space. We don’t like people to come this close. </a:t>
            </a:r>
          </a:p>
          <a:p>
            <a:r>
              <a:rPr lang="en-GB" dirty="0"/>
              <a:t>W</a:t>
            </a:r>
            <a:r>
              <a:rPr lang="en-NL" dirty="0"/>
              <a:t>e like to double, triple check everything that is going out there.</a:t>
            </a:r>
          </a:p>
          <a:p>
            <a:r>
              <a:rPr lang="en-NL" dirty="0"/>
              <a:t>We do not like to show people the contents of our laptops.</a:t>
            </a:r>
          </a:p>
        </p:txBody>
      </p:sp>
      <p:sp>
        <p:nvSpPr>
          <p:cNvPr id="4" name="Slide Number Placeholder 3"/>
          <p:cNvSpPr>
            <a:spLocks noGrp="1"/>
          </p:cNvSpPr>
          <p:nvPr>
            <p:ph type="sldNum" sz="quarter" idx="5"/>
          </p:nvPr>
        </p:nvSpPr>
        <p:spPr/>
        <p:txBody>
          <a:bodyPr/>
          <a:lstStyle/>
          <a:p>
            <a:fld id="{C994C231-19D9-7247-8244-BB4B9476A5EC}" type="slidenum">
              <a:rPr lang="en-NL" smtClean="0"/>
              <a:t>12</a:t>
            </a:fld>
            <a:endParaRPr lang="en-NL"/>
          </a:p>
        </p:txBody>
      </p:sp>
    </p:spTree>
    <p:extLst>
      <p:ext uri="{BB962C8B-B14F-4D97-AF65-F5344CB8AC3E}">
        <p14:creationId xmlns:p14="http://schemas.microsoft.com/office/powerpoint/2010/main" val="364166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BBBA7B7-83F3-E947-8F0C-8F11C96D5D5B}" type="datetimeFigureOut">
              <a:rPr lang="en-NL" smtClean="0"/>
              <a:t>21/09/2023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A9A88D-1DDC-BE42-83D7-540CAF5AC19F}" type="slidenum">
              <a:rPr lang="en-NL" smtClean="0"/>
              <a:t>‹#›</a:t>
            </a:fld>
            <a:endParaRPr lang="en-NL"/>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4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BBBA7B7-83F3-E947-8F0C-8F11C96D5D5B}" type="datetimeFigureOut">
              <a:rPr lang="en-NL" smtClean="0"/>
              <a:t>21/09/2023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95292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BBBA7B7-83F3-E947-8F0C-8F11C96D5D5B}" type="datetimeFigureOut">
              <a:rPr lang="en-NL" smtClean="0"/>
              <a:t>21/09/2023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A9A88D-1DDC-BE42-83D7-540CAF5AC19F}" type="slidenum">
              <a:rPr lang="en-NL" smtClean="0"/>
              <a:t>‹#›</a:t>
            </a:fld>
            <a:endParaRPr lang="en-NL"/>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16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BBBA7B7-83F3-E947-8F0C-8F11C96D5D5B}" type="datetimeFigureOut">
              <a:rPr lang="en-NL" smtClean="0"/>
              <a:t>21/09/2023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1538260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BBA7B7-83F3-E947-8F0C-8F11C96D5D5B}" type="datetimeFigureOut">
              <a:rPr lang="en-NL" smtClean="0"/>
              <a:t>21/09/2023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1FA9A88D-1DDC-BE42-83D7-540CAF5AC19F}" type="slidenum">
              <a:rPr lang="en-NL" smtClean="0"/>
              <a:t>‹#›</a:t>
            </a:fld>
            <a:endParaRPr lang="en-NL"/>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973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BBBA7B7-83F3-E947-8F0C-8F11C96D5D5B}" type="datetimeFigureOut">
              <a:rPr lang="en-NL" smtClean="0"/>
              <a:t>21/09/2023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2227537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BBBA7B7-83F3-E947-8F0C-8F11C96D5D5B}" type="datetimeFigureOut">
              <a:rPr lang="en-NL" smtClean="0"/>
              <a:t>21/09/2023</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400463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BBBA7B7-83F3-E947-8F0C-8F11C96D5D5B}" type="datetimeFigureOut">
              <a:rPr lang="en-NL" smtClean="0"/>
              <a:t>21/09/2023</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209958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BBA7B7-83F3-E947-8F0C-8F11C96D5D5B}" type="datetimeFigureOut">
              <a:rPr lang="en-NL" smtClean="0"/>
              <a:t>21/09/2023</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193610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BBBA7B7-83F3-E947-8F0C-8F11C96D5D5B}" type="datetimeFigureOut">
              <a:rPr lang="en-NL" smtClean="0"/>
              <a:t>21/09/2023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A9A88D-1DDC-BE42-83D7-540CAF5AC19F}" type="slidenum">
              <a:rPr lang="en-NL" smtClean="0"/>
              <a:t>‹#›</a:t>
            </a:fld>
            <a:endParaRPr lang="en-NL"/>
          </a:p>
        </p:txBody>
      </p:sp>
    </p:spTree>
    <p:extLst>
      <p:ext uri="{BB962C8B-B14F-4D97-AF65-F5344CB8AC3E}">
        <p14:creationId xmlns:p14="http://schemas.microsoft.com/office/powerpoint/2010/main" val="220419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BBBA7B7-83F3-E947-8F0C-8F11C96D5D5B}" type="datetimeFigureOut">
              <a:rPr lang="en-NL" smtClean="0"/>
              <a:t>21/09/2023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1FA9A88D-1DDC-BE42-83D7-540CAF5AC19F}" type="slidenum">
              <a:rPr lang="en-NL" smtClean="0"/>
              <a:t>‹#›</a:t>
            </a:fld>
            <a:endParaRPr lang="en-NL"/>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6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BBBA7B7-83F3-E947-8F0C-8F11C96D5D5B}" type="datetimeFigureOut">
              <a:rPr lang="en-NL" smtClean="0"/>
              <a:t>21/09/2023</a:t>
            </a:fld>
            <a:endParaRPr lang="en-NL"/>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NL"/>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FA9A88D-1DDC-BE42-83D7-540CAF5AC19F}" type="slidenum">
              <a:rPr lang="en-NL" smtClean="0"/>
              <a:t>‹#›</a:t>
            </a:fld>
            <a:endParaRPr lang="en-NL"/>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45790"/>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i.org/10.1093/biosci/biab107"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i.org/10.1093/biosci/biab10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oi.org/10.1093/biosci/biab107"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41.xml.rels><?xml version="1.0" encoding="UTF-8" standalone="yes"?>
<Relationships xmlns="http://schemas.openxmlformats.org/package/2006/relationships"><Relationship Id="rId3" Type="http://schemas.openxmlformats.org/officeDocument/2006/relationships/hyperlink" Target="https://r4ds.hadley.nz/" TargetMode="External"/><Relationship Id="rId2" Type="http://schemas.openxmlformats.org/officeDocument/2006/relationships/hyperlink" Target="https://guerrilla-analytics.net/" TargetMode="External"/><Relationship Id="rId1" Type="http://schemas.openxmlformats.org/officeDocument/2006/relationships/slideLayout" Target="../slideLayouts/slideLayout2.xml"/><Relationship Id="rId4" Type="http://schemas.openxmlformats.org/officeDocument/2006/relationships/hyperlink" Target="https://www.py4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F88F5E9-8DE5-D3B9-6A63-A59E208C0D25}"/>
              </a:ext>
            </a:extLst>
          </p:cNvPr>
          <p:cNvSpPr>
            <a:spLocks noGrp="1"/>
          </p:cNvSpPr>
          <p:nvPr>
            <p:ph type="ctrTitle"/>
          </p:nvPr>
        </p:nvSpPr>
        <p:spPr>
          <a:xfrm>
            <a:off x="502565" y="5109730"/>
            <a:ext cx="7772400" cy="1463040"/>
          </a:xfrm>
        </p:spPr>
        <p:txBody>
          <a:bodyPr>
            <a:normAutofit fontScale="90000"/>
          </a:bodyPr>
          <a:lstStyle/>
          <a:p>
            <a:r>
              <a:rPr lang="en-GB" sz="3500" dirty="0">
                <a:solidFill>
                  <a:srgbClr val="FFFFFF"/>
                </a:solidFill>
              </a:rPr>
              <a:t>Good coding practices, publishing your work and code-collaboration (#213)</a:t>
            </a:r>
            <a:br>
              <a:rPr lang="en-GB" sz="3500" dirty="0">
                <a:solidFill>
                  <a:srgbClr val="FFFFFF"/>
                </a:solidFill>
              </a:rPr>
            </a:br>
            <a:br>
              <a:rPr lang="en-GB" sz="3500" dirty="0">
                <a:solidFill>
                  <a:srgbClr val="FFFFFF"/>
                </a:solidFill>
              </a:rPr>
            </a:br>
            <a:endParaRPr lang="en-NL" sz="3500" dirty="0">
              <a:solidFill>
                <a:srgbClr val="FFFFFF"/>
              </a:solidFill>
            </a:endParaRPr>
          </a:p>
        </p:txBody>
      </p:sp>
      <p:sp>
        <p:nvSpPr>
          <p:cNvPr id="3" name="Subtitle 2">
            <a:extLst>
              <a:ext uri="{FF2B5EF4-FFF2-40B4-BE49-F238E27FC236}">
                <a16:creationId xmlns:a16="http://schemas.microsoft.com/office/drawing/2014/main" id="{1CF893DA-338B-3464-9770-FDD384EA752F}"/>
              </a:ext>
            </a:extLst>
          </p:cNvPr>
          <p:cNvSpPr>
            <a:spLocks noGrp="1"/>
          </p:cNvSpPr>
          <p:nvPr>
            <p:ph type="subTitle" idx="1"/>
          </p:nvPr>
        </p:nvSpPr>
        <p:spPr>
          <a:xfrm>
            <a:off x="8610600" y="4960137"/>
            <a:ext cx="3200400" cy="914400"/>
          </a:xfrm>
        </p:spPr>
        <p:txBody>
          <a:bodyPr>
            <a:normAutofit/>
          </a:bodyPr>
          <a:lstStyle/>
          <a:p>
            <a:pPr>
              <a:lnSpc>
                <a:spcPct val="90000"/>
              </a:lnSpc>
            </a:pPr>
            <a:r>
              <a:rPr lang="en-NL" sz="1500" dirty="0">
                <a:solidFill>
                  <a:srgbClr val="FFFFFF"/>
                </a:solidFill>
              </a:rPr>
              <a:t>Eurotox</a:t>
            </a:r>
          </a:p>
          <a:p>
            <a:pPr>
              <a:lnSpc>
                <a:spcPct val="90000"/>
              </a:lnSpc>
            </a:pPr>
            <a:r>
              <a:rPr lang="en-NL" sz="1500" dirty="0">
                <a:solidFill>
                  <a:srgbClr val="FFFFFF"/>
                </a:solidFill>
              </a:rPr>
              <a:t>Ljubljana, sep 2023</a:t>
            </a:r>
          </a:p>
        </p:txBody>
      </p:sp>
      <p:sp useBgFill="1">
        <p:nvSpPr>
          <p:cNvPr id="1041" name="Rectangle 1040">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ful circles linked with lines representing a network">
            <a:extLst>
              <a:ext uri="{FF2B5EF4-FFF2-40B4-BE49-F238E27FC236}">
                <a16:creationId xmlns:a16="http://schemas.microsoft.com/office/drawing/2014/main" id="{4A473758-3967-1A04-55F9-59C7B96A3E26}"/>
              </a:ext>
            </a:extLst>
          </p:cNvPr>
          <p:cNvPicPr>
            <a:picLocks noChangeAspect="1"/>
          </p:cNvPicPr>
          <p:nvPr/>
        </p:nvPicPr>
        <p:blipFill rotWithShape="1">
          <a:blip r:embed="rId2"/>
          <a:srcRect b="22650"/>
          <a:stretch/>
        </p:blipFill>
        <p:spPr>
          <a:xfrm>
            <a:off x="1" y="-1824707"/>
            <a:ext cx="12191999" cy="6350022"/>
          </a:xfrm>
          <a:prstGeom prst="rect">
            <a:avLst/>
          </a:prstGeom>
        </p:spPr>
      </p:pic>
      <p:pic>
        <p:nvPicPr>
          <p:cNvPr id="1030" name="Picture 6" descr="ONTOX project">
            <a:extLst>
              <a:ext uri="{FF2B5EF4-FFF2-40B4-BE49-F238E27FC236}">
                <a16:creationId xmlns:a16="http://schemas.microsoft.com/office/drawing/2014/main" id="{D7EBD91B-7810-4169-8416-F37AE80F35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4121" y="2183783"/>
            <a:ext cx="1778882" cy="1245217"/>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Straight Connector 1042">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A red letter u with blue text&#10;&#10;Description automatically generated">
            <a:extLst>
              <a:ext uri="{FF2B5EF4-FFF2-40B4-BE49-F238E27FC236}">
                <a16:creationId xmlns:a16="http://schemas.microsoft.com/office/drawing/2014/main" id="{114E88AB-1132-C985-AEA7-C0F71D3F3560}"/>
              </a:ext>
            </a:extLst>
          </p:cNvPr>
          <p:cNvPicPr>
            <a:picLocks noChangeAspect="1"/>
          </p:cNvPicPr>
          <p:nvPr/>
        </p:nvPicPr>
        <p:blipFill>
          <a:blip r:embed="rId4"/>
          <a:stretch>
            <a:fillRect/>
          </a:stretch>
        </p:blipFill>
        <p:spPr>
          <a:xfrm>
            <a:off x="5127138" y="2360473"/>
            <a:ext cx="1937724" cy="881474"/>
          </a:xfrm>
          <a:prstGeom prst="rect">
            <a:avLst/>
          </a:prstGeom>
        </p:spPr>
      </p:pic>
      <p:cxnSp>
        <p:nvCxnSpPr>
          <p:cNvPr id="1045" name="Straight Connector 1044">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34" name="Picture 10" descr="Research projects - Research - Maastricht University">
            <a:extLst>
              <a:ext uri="{FF2B5EF4-FFF2-40B4-BE49-F238E27FC236}">
                <a16:creationId xmlns:a16="http://schemas.microsoft.com/office/drawing/2014/main" id="{F874AD1A-F74E-40E6-EB09-61667B1446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56" b="20042"/>
          <a:stretch/>
        </p:blipFill>
        <p:spPr bwMode="auto">
          <a:xfrm>
            <a:off x="8850906" y="2299039"/>
            <a:ext cx="2600601" cy="1004341"/>
          </a:xfrm>
          <a:prstGeom prst="rect">
            <a:avLst/>
          </a:prstGeom>
          <a:noFill/>
          <a:extLst>
            <a:ext uri="{909E8E84-426E-40DD-AFC4-6F175D3DCCD1}">
              <a14:hiddenFill xmlns:a14="http://schemas.microsoft.com/office/drawing/2010/main">
                <a:solidFill>
                  <a:srgbClr val="FFFFFF"/>
                </a:solidFill>
              </a14:hiddenFill>
            </a:ext>
          </a:extLst>
        </p:spPr>
      </p:pic>
      <p:cxnSp>
        <p:nvCxnSpPr>
          <p:cNvPr id="1047" name="Straight Connector 1046">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AutoShape 2" descr="alt-text-hu-logo">
            <a:extLst>
              <a:ext uri="{FF2B5EF4-FFF2-40B4-BE49-F238E27FC236}">
                <a16:creationId xmlns:a16="http://schemas.microsoft.com/office/drawing/2014/main" id="{1C2591BC-4993-B9AD-90A7-CE72B8D0E3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0" name="TextBox 9">
            <a:extLst>
              <a:ext uri="{FF2B5EF4-FFF2-40B4-BE49-F238E27FC236}">
                <a16:creationId xmlns:a16="http://schemas.microsoft.com/office/drawing/2014/main" id="{6508C179-4607-9978-0158-B800F41622B4}"/>
              </a:ext>
            </a:extLst>
          </p:cNvPr>
          <p:cNvSpPr txBox="1"/>
          <p:nvPr/>
        </p:nvSpPr>
        <p:spPr>
          <a:xfrm>
            <a:off x="92702" y="6130821"/>
            <a:ext cx="6444641" cy="1200329"/>
          </a:xfrm>
          <a:prstGeom prst="rect">
            <a:avLst/>
          </a:prstGeom>
          <a:noFill/>
        </p:spPr>
        <p:txBody>
          <a:bodyPr wrap="square" rtlCol="0">
            <a:spAutoFit/>
          </a:bodyPr>
          <a:lstStyle/>
          <a:p>
            <a:r>
              <a:rPr lang="en-NL" dirty="0"/>
              <a:t>Alyanne de Haan, Marie Corradi, Marc Teunis</a:t>
            </a:r>
            <a:br>
              <a:rPr lang="en-NL" dirty="0"/>
            </a:br>
            <a:r>
              <a:rPr lang="en-GB" dirty="0"/>
              <a:t>University of Applied Sciences Utrecht</a:t>
            </a:r>
          </a:p>
          <a:p>
            <a:endParaRPr lang="en-GB" dirty="0"/>
          </a:p>
          <a:p>
            <a:r>
              <a:rPr lang="en-NL" dirty="0"/>
              <a:t> </a:t>
            </a:r>
          </a:p>
        </p:txBody>
      </p:sp>
    </p:spTree>
    <p:extLst>
      <p:ext uri="{BB962C8B-B14F-4D97-AF65-F5344CB8AC3E}">
        <p14:creationId xmlns:p14="http://schemas.microsoft.com/office/powerpoint/2010/main" val="387875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7C8-D001-9AAD-8FFC-1EDB42F471DC}"/>
              </a:ext>
            </a:extLst>
          </p:cNvPr>
          <p:cNvSpPr>
            <a:spLocks noGrp="1"/>
          </p:cNvSpPr>
          <p:nvPr>
            <p:ph type="title"/>
          </p:nvPr>
        </p:nvSpPr>
        <p:spPr/>
        <p:txBody>
          <a:bodyPr/>
          <a:lstStyle/>
          <a:p>
            <a:r>
              <a:rPr lang="en-GB" dirty="0"/>
              <a:t>S</a:t>
            </a:r>
            <a:r>
              <a:rPr lang="en-NL" dirty="0"/>
              <a:t>ome Motivations we already know:</a:t>
            </a:r>
          </a:p>
        </p:txBody>
      </p:sp>
      <p:sp>
        <p:nvSpPr>
          <p:cNvPr id="3" name="Content Placeholder 2">
            <a:extLst>
              <a:ext uri="{FF2B5EF4-FFF2-40B4-BE49-F238E27FC236}">
                <a16:creationId xmlns:a16="http://schemas.microsoft.com/office/drawing/2014/main" id="{07794D3A-72C5-1E7D-33C9-7DE875A6EAA5}"/>
              </a:ext>
            </a:extLst>
          </p:cNvPr>
          <p:cNvSpPr>
            <a:spLocks noGrp="1"/>
          </p:cNvSpPr>
          <p:nvPr>
            <p:ph idx="1"/>
          </p:nvPr>
        </p:nvSpPr>
        <p:spPr>
          <a:xfrm>
            <a:off x="1024128" y="2286000"/>
            <a:ext cx="10743151" cy="4023360"/>
          </a:xfrm>
        </p:spPr>
        <p:txBody>
          <a:bodyPr>
            <a:normAutofit/>
          </a:bodyPr>
          <a:lstStyle/>
          <a:p>
            <a:r>
              <a:rPr lang="en-NL" sz="2800" dirty="0"/>
              <a:t>- collaboration</a:t>
            </a:r>
          </a:p>
          <a:p>
            <a:r>
              <a:rPr lang="en-NL" sz="2800" dirty="0"/>
              <a:t>- help future you </a:t>
            </a:r>
            <a:r>
              <a:rPr lang="en-GB" sz="2800" dirty="0"/>
              <a:t>remember how and why you performed specific analyses</a:t>
            </a:r>
          </a:p>
          <a:p>
            <a:r>
              <a:rPr lang="en-GB" sz="2800" dirty="0"/>
              <a:t>- help future you / a colleague do similar analyses on different data</a:t>
            </a:r>
          </a:p>
          <a:p>
            <a:r>
              <a:rPr lang="en-GB" sz="2800" dirty="0"/>
              <a:t>- data lineage, trust</a:t>
            </a:r>
          </a:p>
          <a:p>
            <a:r>
              <a:rPr lang="en-GB" sz="2800" dirty="0"/>
              <a:t>- save confusion = time (= money)</a:t>
            </a:r>
            <a:endParaRPr lang="en-NL" sz="2800" dirty="0"/>
          </a:p>
        </p:txBody>
      </p:sp>
    </p:spTree>
    <p:extLst>
      <p:ext uri="{BB962C8B-B14F-4D97-AF65-F5344CB8AC3E}">
        <p14:creationId xmlns:p14="http://schemas.microsoft.com/office/powerpoint/2010/main" val="182457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75D5-BB6F-0209-F60F-CC13F7581A04}"/>
              </a:ext>
            </a:extLst>
          </p:cNvPr>
          <p:cNvSpPr>
            <a:spLocks noGrp="1"/>
          </p:cNvSpPr>
          <p:nvPr>
            <p:ph type="title"/>
          </p:nvPr>
        </p:nvSpPr>
        <p:spPr/>
        <p:txBody>
          <a:bodyPr/>
          <a:lstStyle/>
          <a:p>
            <a:r>
              <a:rPr lang="en-NL" dirty="0"/>
              <a:t>So what is stopping us?</a:t>
            </a:r>
          </a:p>
        </p:txBody>
      </p:sp>
      <p:sp>
        <p:nvSpPr>
          <p:cNvPr id="3" name="Content Placeholder 2">
            <a:extLst>
              <a:ext uri="{FF2B5EF4-FFF2-40B4-BE49-F238E27FC236}">
                <a16:creationId xmlns:a16="http://schemas.microsoft.com/office/drawing/2014/main" id="{DBB569F2-D6B4-7787-E3B6-163881794BCA}"/>
              </a:ext>
            </a:extLst>
          </p:cNvPr>
          <p:cNvSpPr>
            <a:spLocks noGrp="1"/>
          </p:cNvSpPr>
          <p:nvPr>
            <p:ph idx="1"/>
          </p:nvPr>
        </p:nvSpPr>
        <p:spPr/>
        <p:txBody>
          <a:bodyPr/>
          <a:lstStyle/>
          <a:p>
            <a:endParaRPr lang="en-NL" dirty="0"/>
          </a:p>
        </p:txBody>
      </p:sp>
      <p:sp>
        <p:nvSpPr>
          <p:cNvPr id="5" name="TextBox 4">
            <a:extLst>
              <a:ext uri="{FF2B5EF4-FFF2-40B4-BE49-F238E27FC236}">
                <a16:creationId xmlns:a16="http://schemas.microsoft.com/office/drawing/2014/main" id="{2767FA0E-62E2-EBA3-5D68-9C22BFF61366}"/>
              </a:ext>
            </a:extLst>
          </p:cNvPr>
          <p:cNvSpPr txBox="1"/>
          <p:nvPr/>
        </p:nvSpPr>
        <p:spPr>
          <a:xfrm>
            <a:off x="1024128" y="3712905"/>
            <a:ext cx="9720072" cy="584775"/>
          </a:xfrm>
          <a:prstGeom prst="rect">
            <a:avLst/>
          </a:prstGeom>
          <a:noFill/>
        </p:spPr>
        <p:txBody>
          <a:bodyPr wrap="square">
            <a:spAutoFit/>
          </a:bodyPr>
          <a:lstStyle/>
          <a:p>
            <a:pPr algn="ctr"/>
            <a:r>
              <a:rPr lang="en-US" sz="3200" dirty="0">
                <a:effectLst/>
                <a:latin typeface="Calibri" panose="020F0502020204030204" pitchFamily="34" charset="0"/>
                <a:ea typeface="Calibri" panose="020F0502020204030204" pitchFamily="34" charset="0"/>
                <a:cs typeface="Times New Roman" panose="02020603050405020304" pitchFamily="18" charset="0"/>
              </a:rPr>
              <a:t>imposter syndrome, underestimation, and workflow</a:t>
            </a:r>
            <a:r>
              <a:rPr lang="en-NL" sz="3200" dirty="0">
                <a:effectLst/>
              </a:rPr>
              <a:t> </a:t>
            </a:r>
            <a:endParaRPr lang="en-NL" sz="3200" dirty="0"/>
          </a:p>
        </p:txBody>
      </p:sp>
    </p:spTree>
    <p:extLst>
      <p:ext uri="{BB962C8B-B14F-4D97-AF65-F5344CB8AC3E}">
        <p14:creationId xmlns:p14="http://schemas.microsoft.com/office/powerpoint/2010/main" val="112653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FB09-2067-F17C-B050-B36CEB7B832C}"/>
              </a:ext>
            </a:extLst>
          </p:cNvPr>
          <p:cNvSpPr>
            <a:spLocks noGrp="1"/>
          </p:cNvSpPr>
          <p:nvPr>
            <p:ph type="title"/>
          </p:nvPr>
        </p:nvSpPr>
        <p:spPr/>
        <p:txBody>
          <a:bodyPr/>
          <a:lstStyle/>
          <a:p>
            <a:r>
              <a:rPr lang="en-GB" dirty="0"/>
              <a:t>T</a:t>
            </a:r>
            <a:r>
              <a:rPr lang="en-NL" dirty="0"/>
              <a:t>he realm of our laptops</a:t>
            </a:r>
          </a:p>
        </p:txBody>
      </p:sp>
      <p:pic>
        <p:nvPicPr>
          <p:cNvPr id="5" name="Content Placeholder 4" descr="Worker typing on laptop">
            <a:extLst>
              <a:ext uri="{FF2B5EF4-FFF2-40B4-BE49-F238E27FC236}">
                <a16:creationId xmlns:a16="http://schemas.microsoft.com/office/drawing/2014/main" id="{EF2822B5-9E0C-2B5A-C6D8-26E989EA1F43}"/>
              </a:ext>
            </a:extLst>
          </p:cNvPr>
          <p:cNvPicPr>
            <a:picLocks noGrp="1" noChangeAspect="1"/>
          </p:cNvPicPr>
          <p:nvPr>
            <p:ph idx="1"/>
          </p:nvPr>
        </p:nvPicPr>
        <p:blipFill>
          <a:blip r:embed="rId3"/>
          <a:stretch>
            <a:fillRect/>
          </a:stretch>
        </p:blipFill>
        <p:spPr>
          <a:xfrm>
            <a:off x="3201956" y="2286000"/>
            <a:ext cx="5364226" cy="4022725"/>
          </a:xfrm>
        </p:spPr>
      </p:pic>
    </p:spTree>
    <p:extLst>
      <p:ext uri="{BB962C8B-B14F-4D97-AF65-F5344CB8AC3E}">
        <p14:creationId xmlns:p14="http://schemas.microsoft.com/office/powerpoint/2010/main" val="159576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E74D9-6313-7862-A473-8C0DC9CFF3B7}"/>
              </a:ext>
            </a:extLst>
          </p:cNvPr>
          <p:cNvSpPr>
            <a:spLocks noGrp="1"/>
          </p:cNvSpPr>
          <p:nvPr>
            <p:ph idx="1"/>
          </p:nvPr>
        </p:nvSpPr>
        <p:spPr/>
        <p:txBody>
          <a:bodyPr/>
          <a:lstStyle/>
          <a:p>
            <a:endParaRPr lang="en-NL" dirty="0"/>
          </a:p>
        </p:txBody>
      </p:sp>
      <p:pic>
        <p:nvPicPr>
          <p:cNvPr id="4" name="Picture 3">
            <a:extLst>
              <a:ext uri="{FF2B5EF4-FFF2-40B4-BE49-F238E27FC236}">
                <a16:creationId xmlns:a16="http://schemas.microsoft.com/office/drawing/2014/main" id="{D7721947-52F3-0E9F-012F-040B790D9CE5}"/>
              </a:ext>
            </a:extLst>
          </p:cNvPr>
          <p:cNvPicPr>
            <a:picLocks noChangeAspect="1"/>
          </p:cNvPicPr>
          <p:nvPr/>
        </p:nvPicPr>
        <p:blipFill>
          <a:blip r:embed="rId3"/>
          <a:stretch>
            <a:fillRect/>
          </a:stretch>
        </p:blipFill>
        <p:spPr>
          <a:xfrm>
            <a:off x="247616" y="2212401"/>
            <a:ext cx="5321683" cy="1971393"/>
          </a:xfrm>
          <a:prstGeom prst="rect">
            <a:avLst/>
          </a:prstGeom>
        </p:spPr>
      </p:pic>
      <p:sp>
        <p:nvSpPr>
          <p:cNvPr id="6" name="TextBox 5">
            <a:extLst>
              <a:ext uri="{FF2B5EF4-FFF2-40B4-BE49-F238E27FC236}">
                <a16:creationId xmlns:a16="http://schemas.microsoft.com/office/drawing/2014/main" id="{579F5C28-C7EE-AFFE-E08E-8BBD1EB4F60D}"/>
              </a:ext>
            </a:extLst>
          </p:cNvPr>
          <p:cNvSpPr txBox="1"/>
          <p:nvPr/>
        </p:nvSpPr>
        <p:spPr>
          <a:xfrm>
            <a:off x="247616" y="4056296"/>
            <a:ext cx="6100996" cy="261610"/>
          </a:xfrm>
          <a:prstGeom prst="rect">
            <a:avLst/>
          </a:prstGeom>
          <a:noFill/>
        </p:spPr>
        <p:txBody>
          <a:bodyPr wrap="square">
            <a:spAutoFit/>
          </a:bodyPr>
          <a:lstStyle/>
          <a:p>
            <a:r>
              <a:rPr lang="en-GB" sz="1100" b="0" i="0" dirty="0">
                <a:solidFill>
                  <a:srgbClr val="4D5156"/>
                </a:solidFill>
                <a:effectLst/>
                <a:latin typeface="arial" panose="020B0604020202020204" pitchFamily="34" charset="0"/>
              </a:rPr>
              <a:t>Queen Mary University of London</a:t>
            </a:r>
            <a:endParaRPr lang="en-NL" sz="1100" dirty="0"/>
          </a:p>
        </p:txBody>
      </p:sp>
      <p:pic>
        <p:nvPicPr>
          <p:cNvPr id="7" name="Picture 6">
            <a:extLst>
              <a:ext uri="{FF2B5EF4-FFF2-40B4-BE49-F238E27FC236}">
                <a16:creationId xmlns:a16="http://schemas.microsoft.com/office/drawing/2014/main" id="{BA741192-7581-2774-BDD9-A58A3DE644EA}"/>
              </a:ext>
            </a:extLst>
          </p:cNvPr>
          <p:cNvPicPr>
            <a:picLocks noChangeAspect="1"/>
          </p:cNvPicPr>
          <p:nvPr/>
        </p:nvPicPr>
        <p:blipFill rotWithShape="1">
          <a:blip r:embed="rId4"/>
          <a:srcRect l="6486"/>
          <a:stretch/>
        </p:blipFill>
        <p:spPr>
          <a:xfrm>
            <a:off x="5511452" y="969947"/>
            <a:ext cx="6623190" cy="4954863"/>
          </a:xfrm>
          <a:prstGeom prst="rect">
            <a:avLst/>
          </a:prstGeom>
        </p:spPr>
      </p:pic>
      <p:sp>
        <p:nvSpPr>
          <p:cNvPr id="8" name="Rectangle 7">
            <a:extLst>
              <a:ext uri="{FF2B5EF4-FFF2-40B4-BE49-F238E27FC236}">
                <a16:creationId xmlns:a16="http://schemas.microsoft.com/office/drawing/2014/main" id="{E719A3F8-A944-25F5-9420-7AF304CA792A}"/>
              </a:ext>
            </a:extLst>
          </p:cNvPr>
          <p:cNvSpPr/>
          <p:nvPr/>
        </p:nvSpPr>
        <p:spPr>
          <a:xfrm>
            <a:off x="5649238" y="726510"/>
            <a:ext cx="5185776" cy="11749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TextBox 10">
            <a:extLst>
              <a:ext uri="{FF2B5EF4-FFF2-40B4-BE49-F238E27FC236}">
                <a16:creationId xmlns:a16="http://schemas.microsoft.com/office/drawing/2014/main" id="{053FDDB3-6FBD-02B2-D5F3-D406E175C2D7}"/>
              </a:ext>
            </a:extLst>
          </p:cNvPr>
          <p:cNvSpPr txBox="1"/>
          <p:nvPr/>
        </p:nvSpPr>
        <p:spPr>
          <a:xfrm>
            <a:off x="6811571" y="583362"/>
            <a:ext cx="4194070" cy="923330"/>
          </a:xfrm>
          <a:prstGeom prst="rect">
            <a:avLst/>
          </a:prstGeom>
          <a:noFill/>
        </p:spPr>
        <p:txBody>
          <a:bodyPr wrap="square">
            <a:spAutoFit/>
          </a:bodyPr>
          <a:lstStyle/>
          <a:p>
            <a:r>
              <a:rPr lang="en-GB" b="0" i="0" dirty="0">
                <a:solidFill>
                  <a:srgbClr val="2A2A2A"/>
                </a:solidFill>
                <a:effectLst/>
                <a:latin typeface="Source Sans Pro" panose="020F0502020204030204" pitchFamily="34" charset="0"/>
              </a:rPr>
              <a:t>Frequency of use of data science skills by instructors in their research and nonteaching activities</a:t>
            </a:r>
            <a:endParaRPr lang="en-NL" dirty="0"/>
          </a:p>
        </p:txBody>
      </p:sp>
      <p:sp>
        <p:nvSpPr>
          <p:cNvPr id="2" name="Title 1">
            <a:extLst>
              <a:ext uri="{FF2B5EF4-FFF2-40B4-BE49-F238E27FC236}">
                <a16:creationId xmlns:a16="http://schemas.microsoft.com/office/drawing/2014/main" id="{C71343DC-D282-3795-561B-5C46020F8341}"/>
              </a:ext>
            </a:extLst>
          </p:cNvPr>
          <p:cNvSpPr>
            <a:spLocks noGrp="1"/>
          </p:cNvSpPr>
          <p:nvPr>
            <p:ph type="title"/>
          </p:nvPr>
        </p:nvSpPr>
        <p:spPr/>
        <p:txBody>
          <a:bodyPr/>
          <a:lstStyle/>
          <a:p>
            <a:r>
              <a:rPr lang="en-NL" dirty="0"/>
              <a:t>we don’t do it</a:t>
            </a:r>
          </a:p>
        </p:txBody>
      </p:sp>
      <p:sp>
        <p:nvSpPr>
          <p:cNvPr id="12" name="TextBox 11">
            <a:extLst>
              <a:ext uri="{FF2B5EF4-FFF2-40B4-BE49-F238E27FC236}">
                <a16:creationId xmlns:a16="http://schemas.microsoft.com/office/drawing/2014/main" id="{7CF3288E-FBA4-F014-C103-578E9EBB0BE2}"/>
              </a:ext>
            </a:extLst>
          </p:cNvPr>
          <p:cNvSpPr txBox="1"/>
          <p:nvPr/>
        </p:nvSpPr>
        <p:spPr>
          <a:xfrm>
            <a:off x="588723" y="6309360"/>
            <a:ext cx="6976998" cy="369332"/>
          </a:xfrm>
          <a:prstGeom prst="rect">
            <a:avLst/>
          </a:prstGeom>
          <a:noFill/>
        </p:spPr>
        <p:txBody>
          <a:bodyPr wrap="square" rtlCol="0">
            <a:spAutoFit/>
          </a:bodyPr>
          <a:lstStyle/>
          <a:p>
            <a:r>
              <a:rPr lang="en-GB" dirty="0"/>
              <a:t>Frequently = &gt;1/week,      often = 1-2/month,      r</a:t>
            </a:r>
            <a:r>
              <a:rPr lang="en-NL" dirty="0"/>
              <a:t>arely = &lt;2 / term</a:t>
            </a:r>
          </a:p>
        </p:txBody>
      </p:sp>
      <p:sp>
        <p:nvSpPr>
          <p:cNvPr id="14" name="TextBox 13">
            <a:extLst>
              <a:ext uri="{FF2B5EF4-FFF2-40B4-BE49-F238E27FC236}">
                <a16:creationId xmlns:a16="http://schemas.microsoft.com/office/drawing/2014/main" id="{87B3F8AA-4889-7669-E7CA-A90C6FACEDBD}"/>
              </a:ext>
            </a:extLst>
          </p:cNvPr>
          <p:cNvSpPr txBox="1"/>
          <p:nvPr/>
        </p:nvSpPr>
        <p:spPr>
          <a:xfrm>
            <a:off x="8043722" y="6309360"/>
            <a:ext cx="4090920" cy="461665"/>
          </a:xfrm>
          <a:prstGeom prst="rect">
            <a:avLst/>
          </a:prstGeom>
          <a:noFill/>
        </p:spPr>
        <p:txBody>
          <a:bodyPr wrap="square">
            <a:spAutoFit/>
          </a:bodyPr>
          <a:lstStyle/>
          <a:p>
            <a:pPr marL="0" lvl="0" indent="0" eaLnBrk="1" hangingPunct="1">
              <a:spcBef>
                <a:spcPct val="0"/>
              </a:spcBef>
              <a:spcAft>
                <a:spcPts val="600"/>
              </a:spcAft>
              <a:buNone/>
            </a:pPr>
            <a:r>
              <a:rPr lang="en-US" altLang="en-US" sz="1200" i="1" dirty="0" err="1">
                <a:solidFill>
                  <a:srgbClr val="333333"/>
                </a:solidFill>
              </a:rPr>
              <a:t>BioScience</a:t>
            </a:r>
            <a:r>
              <a:rPr lang="en-US" altLang="en-US" sz="1200" dirty="0">
                <a:solidFill>
                  <a:srgbClr val="333333"/>
                </a:solidFill>
              </a:rPr>
              <a:t>, Volume 71, Issue 12, December 2021, Pages 1274–1287, </a:t>
            </a:r>
            <a:r>
              <a:rPr lang="en-US" altLang="en-US" sz="1200" dirty="0">
                <a:solidFill>
                  <a:srgbClr val="333333"/>
                </a:solidFill>
                <a:hlinkClick r:id="rId5"/>
              </a:rPr>
              <a:t>https://doi.org/10.1093/biosci/biab107</a:t>
            </a:r>
            <a:endParaRPr lang="en-US" altLang="en-US" sz="1200" dirty="0">
              <a:solidFill>
                <a:srgbClr val="333333"/>
              </a:solidFill>
            </a:endParaRPr>
          </a:p>
        </p:txBody>
      </p:sp>
    </p:spTree>
    <p:extLst>
      <p:ext uri="{BB962C8B-B14F-4D97-AF65-F5344CB8AC3E}">
        <p14:creationId xmlns:p14="http://schemas.microsoft.com/office/powerpoint/2010/main" val="199080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4E60-4D37-E479-978A-E44D0504FF92}"/>
              </a:ext>
            </a:extLst>
          </p:cNvPr>
          <p:cNvSpPr>
            <a:spLocks noGrp="1"/>
          </p:cNvSpPr>
          <p:nvPr>
            <p:ph type="title"/>
          </p:nvPr>
        </p:nvSpPr>
        <p:spPr>
          <a:xfrm rot="16200000">
            <a:off x="-3450200" y="-1105798"/>
            <a:ext cx="9720072" cy="1499616"/>
          </a:xfrm>
        </p:spPr>
        <p:txBody>
          <a:bodyPr/>
          <a:lstStyle/>
          <a:p>
            <a:r>
              <a:rPr lang="en-NL" dirty="0"/>
              <a:t>underestimation</a:t>
            </a:r>
          </a:p>
        </p:txBody>
      </p:sp>
      <p:pic>
        <p:nvPicPr>
          <p:cNvPr id="4" name="Picture 3">
            <a:extLst>
              <a:ext uri="{FF2B5EF4-FFF2-40B4-BE49-F238E27FC236}">
                <a16:creationId xmlns:a16="http://schemas.microsoft.com/office/drawing/2014/main" id="{14EADED3-11C6-5987-FD16-B55B8AF562F5}"/>
              </a:ext>
            </a:extLst>
          </p:cNvPr>
          <p:cNvPicPr>
            <a:picLocks noChangeAspect="1"/>
          </p:cNvPicPr>
          <p:nvPr/>
        </p:nvPicPr>
        <p:blipFill>
          <a:blip r:embed="rId3"/>
          <a:stretch>
            <a:fillRect/>
          </a:stretch>
        </p:blipFill>
        <p:spPr>
          <a:xfrm>
            <a:off x="3374720" y="323172"/>
            <a:ext cx="7772400" cy="5521569"/>
          </a:xfrm>
          <a:prstGeom prst="rect">
            <a:avLst/>
          </a:prstGeom>
        </p:spPr>
      </p:pic>
      <p:sp>
        <p:nvSpPr>
          <p:cNvPr id="5" name="TextBox 4">
            <a:extLst>
              <a:ext uri="{FF2B5EF4-FFF2-40B4-BE49-F238E27FC236}">
                <a16:creationId xmlns:a16="http://schemas.microsoft.com/office/drawing/2014/main" id="{FFF6707D-BF50-BB87-D7FA-9C13F43954A1}"/>
              </a:ext>
            </a:extLst>
          </p:cNvPr>
          <p:cNvSpPr txBox="1"/>
          <p:nvPr/>
        </p:nvSpPr>
        <p:spPr>
          <a:xfrm>
            <a:off x="8043722" y="6309360"/>
            <a:ext cx="4090920" cy="461665"/>
          </a:xfrm>
          <a:prstGeom prst="rect">
            <a:avLst/>
          </a:prstGeom>
          <a:noFill/>
        </p:spPr>
        <p:txBody>
          <a:bodyPr wrap="square">
            <a:spAutoFit/>
          </a:bodyPr>
          <a:lstStyle/>
          <a:p>
            <a:pPr marL="0" lvl="0" indent="0" eaLnBrk="1" hangingPunct="1">
              <a:spcBef>
                <a:spcPct val="0"/>
              </a:spcBef>
              <a:spcAft>
                <a:spcPts val="600"/>
              </a:spcAft>
              <a:buNone/>
            </a:pPr>
            <a:r>
              <a:rPr lang="en-US" altLang="en-US" sz="1200" i="1" dirty="0" err="1">
                <a:solidFill>
                  <a:srgbClr val="333333"/>
                </a:solidFill>
              </a:rPr>
              <a:t>BioScience</a:t>
            </a:r>
            <a:r>
              <a:rPr lang="en-US" altLang="en-US" sz="1200" dirty="0">
                <a:solidFill>
                  <a:srgbClr val="333333"/>
                </a:solidFill>
              </a:rPr>
              <a:t>, Volume 71, Issue 12, December 2021, Pages 1274–1287, </a:t>
            </a:r>
            <a:r>
              <a:rPr lang="en-US" altLang="en-US" sz="1200" dirty="0">
                <a:solidFill>
                  <a:srgbClr val="333333"/>
                </a:solidFill>
                <a:hlinkClick r:id="rId4"/>
              </a:rPr>
              <a:t>https://doi.org/10.1093/biosci/biab107</a:t>
            </a:r>
            <a:endParaRPr lang="en-US" altLang="en-US" sz="1200" dirty="0">
              <a:solidFill>
                <a:srgbClr val="333333"/>
              </a:solidFill>
            </a:endParaRPr>
          </a:p>
        </p:txBody>
      </p:sp>
    </p:spTree>
    <p:extLst>
      <p:ext uri="{BB962C8B-B14F-4D97-AF65-F5344CB8AC3E}">
        <p14:creationId xmlns:p14="http://schemas.microsoft.com/office/powerpoint/2010/main" val="66710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010B-2AF1-A273-A8CE-EE6F271B629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F554851-25B0-CF31-A877-DCC9B7A1E26D}"/>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47C7E801-BFCB-D46F-9F04-EFD7528325AA}"/>
              </a:ext>
            </a:extLst>
          </p:cNvPr>
          <p:cNvPicPr>
            <a:picLocks noChangeAspect="1"/>
          </p:cNvPicPr>
          <p:nvPr/>
        </p:nvPicPr>
        <p:blipFill>
          <a:blip r:embed="rId3"/>
          <a:stretch>
            <a:fillRect/>
          </a:stretch>
        </p:blipFill>
        <p:spPr>
          <a:xfrm>
            <a:off x="2863850" y="1441450"/>
            <a:ext cx="6464300" cy="3975100"/>
          </a:xfrm>
          <a:prstGeom prst="rect">
            <a:avLst/>
          </a:prstGeom>
        </p:spPr>
      </p:pic>
      <p:sp>
        <p:nvSpPr>
          <p:cNvPr id="5" name="TextBox 4">
            <a:extLst>
              <a:ext uri="{FF2B5EF4-FFF2-40B4-BE49-F238E27FC236}">
                <a16:creationId xmlns:a16="http://schemas.microsoft.com/office/drawing/2014/main" id="{88041C10-D09D-B7F6-9A97-A89D6372EFB4}"/>
              </a:ext>
            </a:extLst>
          </p:cNvPr>
          <p:cNvSpPr txBox="1"/>
          <p:nvPr/>
        </p:nvSpPr>
        <p:spPr>
          <a:xfrm>
            <a:off x="8043722" y="6309360"/>
            <a:ext cx="4090920" cy="461665"/>
          </a:xfrm>
          <a:prstGeom prst="rect">
            <a:avLst/>
          </a:prstGeom>
          <a:noFill/>
        </p:spPr>
        <p:txBody>
          <a:bodyPr wrap="square">
            <a:spAutoFit/>
          </a:bodyPr>
          <a:lstStyle/>
          <a:p>
            <a:pPr marL="0" lvl="0" indent="0" eaLnBrk="1" hangingPunct="1">
              <a:spcBef>
                <a:spcPct val="0"/>
              </a:spcBef>
              <a:spcAft>
                <a:spcPts val="600"/>
              </a:spcAft>
              <a:buNone/>
            </a:pPr>
            <a:r>
              <a:rPr lang="en-US" altLang="en-US" sz="1200" i="1" dirty="0" err="1">
                <a:solidFill>
                  <a:srgbClr val="333333"/>
                </a:solidFill>
              </a:rPr>
              <a:t>BioScience</a:t>
            </a:r>
            <a:r>
              <a:rPr lang="en-US" altLang="en-US" sz="1200" dirty="0">
                <a:solidFill>
                  <a:srgbClr val="333333"/>
                </a:solidFill>
              </a:rPr>
              <a:t>, Volume 71, Issue 12, December 2021, Pages 1274–1287, </a:t>
            </a:r>
            <a:r>
              <a:rPr lang="en-US" altLang="en-US" sz="1200" dirty="0">
                <a:solidFill>
                  <a:srgbClr val="333333"/>
                </a:solidFill>
                <a:hlinkClick r:id="rId4"/>
              </a:rPr>
              <a:t>https://doi.org/10.1093/biosci/biab107</a:t>
            </a:r>
            <a:endParaRPr lang="en-US" altLang="en-US" sz="1200" dirty="0">
              <a:solidFill>
                <a:srgbClr val="333333"/>
              </a:solidFill>
            </a:endParaRPr>
          </a:p>
        </p:txBody>
      </p:sp>
    </p:spTree>
    <p:extLst>
      <p:ext uri="{BB962C8B-B14F-4D97-AF65-F5344CB8AC3E}">
        <p14:creationId xmlns:p14="http://schemas.microsoft.com/office/powerpoint/2010/main" val="182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a:extLst>
              <a:ext uri="{FF2B5EF4-FFF2-40B4-BE49-F238E27FC236}">
                <a16:creationId xmlns:a16="http://schemas.microsoft.com/office/drawing/2014/main" id="{A2CAA44B-0241-949C-DC4B-221BE21B9224}"/>
              </a:ext>
            </a:extLst>
          </p:cNvPr>
          <p:cNvSpPr/>
          <p:nvPr/>
        </p:nvSpPr>
        <p:spPr>
          <a:xfrm>
            <a:off x="839243" y="2084831"/>
            <a:ext cx="9607463" cy="207380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7F84791D-5843-961A-939B-BF42ACE2DF76}"/>
              </a:ext>
            </a:extLst>
          </p:cNvPr>
          <p:cNvSpPr>
            <a:spLocks noGrp="1"/>
          </p:cNvSpPr>
          <p:nvPr>
            <p:ph type="title"/>
          </p:nvPr>
        </p:nvSpPr>
        <p:spPr/>
        <p:txBody>
          <a:bodyPr/>
          <a:lstStyle/>
          <a:p>
            <a:r>
              <a:rPr lang="en-NL" dirty="0"/>
              <a:t>Why do we think this?</a:t>
            </a:r>
          </a:p>
        </p:txBody>
      </p:sp>
      <p:sp>
        <p:nvSpPr>
          <p:cNvPr id="3" name="Content Placeholder 2">
            <a:extLst>
              <a:ext uri="{FF2B5EF4-FFF2-40B4-BE49-F238E27FC236}">
                <a16:creationId xmlns:a16="http://schemas.microsoft.com/office/drawing/2014/main" id="{DC6BDDA2-ABE1-7EAF-7F89-7A1ED936246C}"/>
              </a:ext>
            </a:extLst>
          </p:cNvPr>
          <p:cNvSpPr>
            <a:spLocks noGrp="1"/>
          </p:cNvSpPr>
          <p:nvPr>
            <p:ph idx="1"/>
          </p:nvPr>
        </p:nvSpPr>
        <p:spPr/>
        <p:txBody>
          <a:bodyPr/>
          <a:lstStyle/>
          <a:p>
            <a:r>
              <a:rPr lang="en-NL" dirty="0"/>
              <a:t>- one dataset = one answer</a:t>
            </a:r>
          </a:p>
          <a:p>
            <a:r>
              <a:rPr lang="en-NL" dirty="0"/>
              <a:t>- a clear paper is enough</a:t>
            </a:r>
          </a:p>
          <a:p>
            <a:r>
              <a:rPr lang="en-NL" dirty="0"/>
              <a:t>- there is only 1 correct way to do statistics on this</a:t>
            </a:r>
          </a:p>
        </p:txBody>
      </p:sp>
      <p:sp>
        <p:nvSpPr>
          <p:cNvPr id="5" name="TextBox 4">
            <a:extLst>
              <a:ext uri="{FF2B5EF4-FFF2-40B4-BE49-F238E27FC236}">
                <a16:creationId xmlns:a16="http://schemas.microsoft.com/office/drawing/2014/main" id="{674868B3-16FE-6D65-4D52-ECF4CF27D5F2}"/>
              </a:ext>
            </a:extLst>
          </p:cNvPr>
          <p:cNvSpPr txBox="1"/>
          <p:nvPr/>
        </p:nvSpPr>
        <p:spPr>
          <a:xfrm>
            <a:off x="1759907" y="5175760"/>
            <a:ext cx="8887216" cy="400110"/>
          </a:xfrm>
          <a:prstGeom prst="rect">
            <a:avLst/>
          </a:prstGeom>
          <a:noFill/>
        </p:spPr>
        <p:txBody>
          <a:bodyPr wrap="square">
            <a:spAutoFit/>
          </a:bodyPr>
          <a:lstStyle/>
          <a:p>
            <a:r>
              <a:rPr lang="en-NL" sz="2000" dirty="0">
                <a:effectLst/>
              </a:rPr>
              <a:t>we don’t argue the same about methods &amp; protocols. So bit optimistic there.</a:t>
            </a:r>
          </a:p>
        </p:txBody>
      </p:sp>
    </p:spTree>
    <p:extLst>
      <p:ext uri="{BB962C8B-B14F-4D97-AF65-F5344CB8AC3E}">
        <p14:creationId xmlns:p14="http://schemas.microsoft.com/office/powerpoint/2010/main" val="230176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06F4-9031-FEF0-1D4C-E8CCF21A4AC6}"/>
              </a:ext>
            </a:extLst>
          </p:cNvPr>
          <p:cNvSpPr>
            <a:spLocks noGrp="1"/>
          </p:cNvSpPr>
          <p:nvPr>
            <p:ph type="title"/>
          </p:nvPr>
        </p:nvSpPr>
        <p:spPr/>
        <p:txBody>
          <a:bodyPr/>
          <a:lstStyle/>
          <a:p>
            <a:r>
              <a:rPr lang="nl-NL" dirty="0"/>
              <a:t>Same data different </a:t>
            </a:r>
            <a:r>
              <a:rPr lang="nl-NL" dirty="0" err="1"/>
              <a:t>conclusions</a:t>
            </a:r>
            <a:endParaRPr lang="en-NL" dirty="0"/>
          </a:p>
        </p:txBody>
      </p:sp>
      <p:sp>
        <p:nvSpPr>
          <p:cNvPr id="3" name="Content Placeholder 2">
            <a:extLst>
              <a:ext uri="{FF2B5EF4-FFF2-40B4-BE49-F238E27FC236}">
                <a16:creationId xmlns:a16="http://schemas.microsoft.com/office/drawing/2014/main" id="{20D5F92C-2759-DF66-4C19-20855B228046}"/>
              </a:ext>
            </a:extLst>
          </p:cNvPr>
          <p:cNvSpPr>
            <a:spLocks noGrp="1"/>
          </p:cNvSpPr>
          <p:nvPr>
            <p:ph idx="1"/>
          </p:nvPr>
        </p:nvSpPr>
        <p:spPr>
          <a:xfrm>
            <a:off x="1024128" y="2286000"/>
            <a:ext cx="6366023" cy="4023360"/>
          </a:xfrm>
        </p:spPr>
        <p:txBody>
          <a:bodyPr/>
          <a:lstStyle/>
          <a:p>
            <a:r>
              <a:rPr lang="en-NL" dirty="0"/>
              <a:t>29 research groups, same data, same question:</a:t>
            </a:r>
          </a:p>
          <a:p>
            <a:endParaRPr lang="en-NL" dirty="0"/>
          </a:p>
          <a:p>
            <a:r>
              <a:rPr lang="en-GB" dirty="0">
                <a:solidFill>
                  <a:srgbClr val="222222"/>
                </a:solidFill>
                <a:latin typeface="Harding"/>
              </a:rPr>
              <a:t>- A</a:t>
            </a:r>
            <a:r>
              <a:rPr lang="en-GB" b="0" i="0" dirty="0">
                <a:solidFill>
                  <a:srgbClr val="222222"/>
                </a:solidFill>
                <a:effectLst/>
                <a:latin typeface="Harding"/>
              </a:rPr>
              <a:t>re football (soccer) referees more likely to give red cards to players with dark skin than to players with light skin? - </a:t>
            </a:r>
          </a:p>
          <a:p>
            <a:endParaRPr lang="en-NL" dirty="0"/>
          </a:p>
          <a:p>
            <a:r>
              <a:rPr lang="en-GB" dirty="0"/>
              <a:t>R</a:t>
            </a:r>
            <a:r>
              <a:rPr lang="en-NL" dirty="0"/>
              <a:t>eview other group’s analyses, discuss</a:t>
            </a:r>
          </a:p>
          <a:p>
            <a:endParaRPr lang="en-NL" dirty="0"/>
          </a:p>
        </p:txBody>
      </p:sp>
      <p:pic>
        <p:nvPicPr>
          <p:cNvPr id="6148" name="Picture 4" descr="Mario Balotelli, playing for Manchester City, is shown a red card during a match against Arsenal. (Michael Regan/Getty)">
            <a:extLst>
              <a:ext uri="{FF2B5EF4-FFF2-40B4-BE49-F238E27FC236}">
                <a16:creationId xmlns:a16="http://schemas.microsoft.com/office/drawing/2014/main" id="{4CD21A43-2D2C-8C09-B144-F90852EE1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04" y="3177914"/>
            <a:ext cx="4171504" cy="2833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215147-D26F-4B1E-AAAD-4358B94A8E9B}"/>
              </a:ext>
            </a:extLst>
          </p:cNvPr>
          <p:cNvSpPr txBox="1"/>
          <p:nvPr/>
        </p:nvSpPr>
        <p:spPr>
          <a:xfrm>
            <a:off x="3472098" y="6134931"/>
            <a:ext cx="8719902" cy="369332"/>
          </a:xfrm>
          <a:prstGeom prst="rect">
            <a:avLst/>
          </a:prstGeom>
          <a:noFill/>
        </p:spPr>
        <p:txBody>
          <a:bodyPr wrap="square">
            <a:spAutoFit/>
          </a:bodyPr>
          <a:lstStyle/>
          <a:p>
            <a:pPr algn="r"/>
            <a:r>
              <a:rPr lang="en-GB" b="0" i="0" dirty="0">
                <a:solidFill>
                  <a:srgbClr val="797979"/>
                </a:solidFill>
                <a:effectLst/>
                <a:latin typeface="Open Sans" panose="020B0606030504020204" pitchFamily="34" charset="0"/>
              </a:rPr>
              <a:t>(Michael Regan/Getty images)</a:t>
            </a:r>
            <a:endParaRPr lang="en-NL" dirty="0"/>
          </a:p>
        </p:txBody>
      </p:sp>
      <p:pic>
        <p:nvPicPr>
          <p:cNvPr id="4" name="Picture 3">
            <a:extLst>
              <a:ext uri="{FF2B5EF4-FFF2-40B4-BE49-F238E27FC236}">
                <a16:creationId xmlns:a16="http://schemas.microsoft.com/office/drawing/2014/main" id="{42D8B675-ED66-6675-1322-9493C82065E5}"/>
              </a:ext>
            </a:extLst>
          </p:cNvPr>
          <p:cNvPicPr>
            <a:picLocks noChangeAspect="1"/>
          </p:cNvPicPr>
          <p:nvPr/>
        </p:nvPicPr>
        <p:blipFill rotWithShape="1">
          <a:blip r:embed="rId3"/>
          <a:srcRect l="50292" b="45381"/>
          <a:stretch/>
        </p:blipFill>
        <p:spPr>
          <a:xfrm>
            <a:off x="8549475" y="76738"/>
            <a:ext cx="3742733" cy="2195275"/>
          </a:xfrm>
          <a:prstGeom prst="rect">
            <a:avLst/>
          </a:prstGeom>
        </p:spPr>
      </p:pic>
    </p:spTree>
    <p:extLst>
      <p:ext uri="{BB962C8B-B14F-4D97-AF65-F5344CB8AC3E}">
        <p14:creationId xmlns:p14="http://schemas.microsoft.com/office/powerpoint/2010/main" val="1201634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59B8-9FC2-61C9-9D93-C1FF02D0ECBD}"/>
              </a:ext>
            </a:extLst>
          </p:cNvPr>
          <p:cNvSpPr>
            <a:spLocks noGrp="1"/>
          </p:cNvSpPr>
          <p:nvPr>
            <p:ph type="title"/>
          </p:nvPr>
        </p:nvSpPr>
        <p:spPr/>
        <p:txBody>
          <a:bodyPr/>
          <a:lstStyle/>
          <a:p>
            <a:r>
              <a:rPr lang="en-GB" dirty="0"/>
              <a:t>Z</a:t>
            </a:r>
            <a:r>
              <a:rPr lang="en-NL" dirty="0"/>
              <a:t>elfde data, andere conclusies</a:t>
            </a:r>
          </a:p>
        </p:txBody>
      </p:sp>
      <p:sp>
        <p:nvSpPr>
          <p:cNvPr id="3" name="Content Placeholder 2">
            <a:extLst>
              <a:ext uri="{FF2B5EF4-FFF2-40B4-BE49-F238E27FC236}">
                <a16:creationId xmlns:a16="http://schemas.microsoft.com/office/drawing/2014/main" id="{CAE755D2-C59C-DBC0-6D8C-E5DECF475ECA}"/>
              </a:ext>
            </a:extLst>
          </p:cNvPr>
          <p:cNvSpPr>
            <a:spLocks noGrp="1"/>
          </p:cNvSpPr>
          <p:nvPr>
            <p:ph idx="1"/>
          </p:nvPr>
        </p:nvSpPr>
        <p:spPr>
          <a:xfrm>
            <a:off x="304600" y="6353731"/>
            <a:ext cx="9720073" cy="358265"/>
          </a:xfrm>
        </p:spPr>
        <p:txBody>
          <a:bodyPr>
            <a:normAutofit fontScale="25000" lnSpcReduction="20000"/>
          </a:bodyPr>
          <a:lstStyle/>
          <a:p>
            <a:pPr fontAlgn="base"/>
            <a:r>
              <a:rPr lang="en-GB" sz="7200" dirty="0">
                <a:effectLst/>
                <a:latin typeface="inherit"/>
              </a:rPr>
              <a:t>results </a:t>
            </a:r>
            <a:r>
              <a:rPr lang="en-GB" sz="7200" dirty="0" err="1">
                <a:effectLst/>
                <a:latin typeface="inherit"/>
              </a:rPr>
              <a:t>Silberzahn</a:t>
            </a:r>
            <a:r>
              <a:rPr lang="en-GB" sz="7200" dirty="0">
                <a:effectLst/>
                <a:latin typeface="inherit"/>
              </a:rPr>
              <a:t> &amp; Uhlmann 2015</a:t>
            </a:r>
          </a:p>
          <a:p>
            <a:br>
              <a:rPr lang="en-GB" dirty="0"/>
            </a:br>
            <a:endParaRPr lang="en-NL" dirty="0"/>
          </a:p>
        </p:txBody>
      </p:sp>
      <p:pic>
        <p:nvPicPr>
          <p:cNvPr id="7170" name="Picture 2">
            <a:extLst>
              <a:ext uri="{FF2B5EF4-FFF2-40B4-BE49-F238E27FC236}">
                <a16:creationId xmlns:a16="http://schemas.microsoft.com/office/drawing/2014/main" id="{8DBC434D-A113-8177-290C-6CD246C03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00" y="236992"/>
            <a:ext cx="8614548" cy="603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14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C222-B89D-177A-E23A-881841EB994B}"/>
              </a:ext>
            </a:extLst>
          </p:cNvPr>
          <p:cNvSpPr>
            <a:spLocks noGrp="1"/>
          </p:cNvSpPr>
          <p:nvPr>
            <p:ph type="title"/>
          </p:nvPr>
        </p:nvSpPr>
        <p:spPr/>
        <p:txBody>
          <a:bodyPr/>
          <a:lstStyle/>
          <a:p>
            <a:r>
              <a:rPr lang="nl-NL" dirty="0"/>
              <a:t>Same data different </a:t>
            </a:r>
            <a:r>
              <a:rPr lang="nl-NL" dirty="0" err="1"/>
              <a:t>conclusions</a:t>
            </a:r>
            <a:endParaRPr lang="en-NL" dirty="0"/>
          </a:p>
        </p:txBody>
      </p:sp>
      <p:sp>
        <p:nvSpPr>
          <p:cNvPr id="3" name="Content Placeholder 2">
            <a:extLst>
              <a:ext uri="{FF2B5EF4-FFF2-40B4-BE49-F238E27FC236}">
                <a16:creationId xmlns:a16="http://schemas.microsoft.com/office/drawing/2014/main" id="{5FF57594-D657-41B0-8991-3A2813E9F972}"/>
              </a:ext>
            </a:extLst>
          </p:cNvPr>
          <p:cNvSpPr>
            <a:spLocks noGrp="1"/>
          </p:cNvSpPr>
          <p:nvPr>
            <p:ph idx="1"/>
          </p:nvPr>
        </p:nvSpPr>
        <p:spPr/>
        <p:txBody>
          <a:bodyPr>
            <a:normAutofit/>
          </a:bodyPr>
          <a:lstStyle/>
          <a:p>
            <a:r>
              <a:rPr lang="en-GB" dirty="0"/>
              <a:t>“Crowdsourcing research can balance discussions, validate findings and better inform policy”</a:t>
            </a:r>
          </a:p>
          <a:p>
            <a:endParaRPr lang="en-GB" dirty="0"/>
          </a:p>
          <a:p>
            <a:r>
              <a:rPr lang="en-GB" dirty="0"/>
              <a:t>also shows:</a:t>
            </a:r>
          </a:p>
          <a:p>
            <a:r>
              <a:rPr lang="en-GB" dirty="0"/>
              <a:t> - many analytical approaches can be justified</a:t>
            </a:r>
          </a:p>
          <a:p>
            <a:r>
              <a:rPr lang="en-GB" dirty="0"/>
              <a:t> - and lead to wildly different results</a:t>
            </a:r>
          </a:p>
          <a:p>
            <a:endParaRPr lang="en-GB" dirty="0"/>
          </a:p>
          <a:p>
            <a:endParaRPr lang="en-GB" dirty="0"/>
          </a:p>
          <a:p>
            <a:endParaRPr lang="en-GB" dirty="0"/>
          </a:p>
          <a:p>
            <a:endParaRPr lang="en-GB" dirty="0">
              <a:solidFill>
                <a:schemeClr val="accent2"/>
              </a:solidFill>
            </a:endParaRPr>
          </a:p>
          <a:p>
            <a:endParaRPr lang="en-GB" dirty="0">
              <a:solidFill>
                <a:schemeClr val="accent2"/>
              </a:solidFill>
            </a:endParaRPr>
          </a:p>
        </p:txBody>
      </p:sp>
      <p:pic>
        <p:nvPicPr>
          <p:cNvPr id="4" name="Picture 2">
            <a:extLst>
              <a:ext uri="{FF2B5EF4-FFF2-40B4-BE49-F238E27FC236}">
                <a16:creationId xmlns:a16="http://schemas.microsoft.com/office/drawing/2014/main" id="{0C5844E4-70E2-F57F-D62D-3052022BC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194" y="3429000"/>
            <a:ext cx="4402183"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513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D92871-933E-D44E-5BB5-3EEE24C1D6BE}"/>
              </a:ext>
            </a:extLst>
          </p:cNvPr>
          <p:cNvSpPr>
            <a:spLocks noGrp="1"/>
          </p:cNvSpPr>
          <p:nvPr>
            <p:ph idx="1"/>
          </p:nvPr>
        </p:nvSpPr>
        <p:spPr>
          <a:xfrm>
            <a:off x="1024128" y="930442"/>
            <a:ext cx="9720073" cy="5378918"/>
          </a:xfrm>
        </p:spPr>
        <p:txBody>
          <a:bodyPr/>
          <a:lstStyle/>
          <a:p>
            <a:r>
              <a:rPr lang="en-GB" sz="2400" dirty="0"/>
              <a:t>an essentials workflow</a:t>
            </a:r>
            <a:br>
              <a:rPr lang="en-GB" sz="2400" dirty="0"/>
            </a:br>
            <a:r>
              <a:rPr lang="en-GB" sz="2400" dirty="0"/>
              <a:t>for R</a:t>
            </a:r>
            <a:r>
              <a:rPr lang="en-NL" sz="2400" dirty="0"/>
              <a:t>eproducible research</a:t>
            </a:r>
            <a:br>
              <a:rPr lang="en-NL" sz="2400" dirty="0"/>
            </a:br>
            <a:endParaRPr lang="en-NL" dirty="0"/>
          </a:p>
        </p:txBody>
      </p:sp>
      <p:sp>
        <p:nvSpPr>
          <p:cNvPr id="4" name="TextBox 3">
            <a:extLst>
              <a:ext uri="{FF2B5EF4-FFF2-40B4-BE49-F238E27FC236}">
                <a16:creationId xmlns:a16="http://schemas.microsoft.com/office/drawing/2014/main" id="{92183B73-A3E9-01D9-8488-CA9752A3F58A}"/>
              </a:ext>
            </a:extLst>
          </p:cNvPr>
          <p:cNvSpPr txBox="1"/>
          <p:nvPr/>
        </p:nvSpPr>
        <p:spPr>
          <a:xfrm>
            <a:off x="1447799" y="3144253"/>
            <a:ext cx="8165431" cy="1846659"/>
          </a:xfrm>
          <a:prstGeom prst="rect">
            <a:avLst/>
          </a:prstGeom>
          <a:noFill/>
        </p:spPr>
        <p:txBody>
          <a:bodyPr wrap="square" rtlCol="0">
            <a:spAutoFit/>
          </a:bodyPr>
          <a:lstStyle/>
          <a:p>
            <a:r>
              <a:rPr lang="en-GB" sz="2400" dirty="0"/>
              <a:t>N</a:t>
            </a:r>
            <a:r>
              <a:rPr lang="en-NL" sz="2400" dirty="0"/>
              <a:t>ote for github-downloaders: please also read the comments </a:t>
            </a:r>
            <a:r>
              <a:rPr lang="en-NL" sz="2400" dirty="0">
                <a:sym typeface="Wingdings" pitchFamily="2" charset="2"/>
              </a:rPr>
              <a:t></a:t>
            </a:r>
          </a:p>
          <a:p>
            <a:endParaRPr lang="en-NL" dirty="0">
              <a:sym typeface="Wingdings" pitchFamily="2" charset="2"/>
            </a:endParaRPr>
          </a:p>
          <a:p>
            <a:pPr algn="l"/>
            <a:r>
              <a:rPr lang="en-GB" b="0" i="0" dirty="0">
                <a:solidFill>
                  <a:srgbClr val="333333"/>
                </a:solidFill>
                <a:effectLst/>
                <a:latin typeface="Helvetica Neue" panose="02000503000000020004" pitchFamily="2" charset="0"/>
              </a:rPr>
              <a:t>This work is licensed under a Creative Commons Attribution-</a:t>
            </a:r>
            <a:r>
              <a:rPr lang="en-GB" b="0" i="0" dirty="0" err="1">
                <a:solidFill>
                  <a:srgbClr val="333333"/>
                </a:solidFill>
                <a:effectLst/>
                <a:latin typeface="Helvetica Neue" panose="02000503000000020004" pitchFamily="2" charset="0"/>
              </a:rPr>
              <a:t>NonCommercial</a:t>
            </a:r>
            <a:r>
              <a:rPr lang="en-GB" b="0" i="0" dirty="0">
                <a:solidFill>
                  <a:srgbClr val="333333"/>
                </a:solidFill>
                <a:effectLst/>
                <a:latin typeface="Helvetica Neue" panose="02000503000000020004" pitchFamily="2" charset="0"/>
              </a:rPr>
              <a:t>-</a:t>
            </a:r>
            <a:r>
              <a:rPr lang="en-GB" b="0" i="0" dirty="0" err="1">
                <a:solidFill>
                  <a:srgbClr val="333333"/>
                </a:solidFill>
                <a:effectLst/>
                <a:latin typeface="Helvetica Neue" panose="02000503000000020004" pitchFamily="2" charset="0"/>
              </a:rPr>
              <a:t>ShareAlike</a:t>
            </a:r>
            <a:r>
              <a:rPr lang="en-GB" b="0" i="0" dirty="0">
                <a:solidFill>
                  <a:srgbClr val="333333"/>
                </a:solidFill>
                <a:effectLst/>
                <a:latin typeface="Helvetica Neue" panose="02000503000000020004" pitchFamily="2" charset="0"/>
              </a:rPr>
              <a:t> 4.0 International License.</a:t>
            </a:r>
          </a:p>
          <a:p>
            <a:pPr algn="l"/>
            <a:r>
              <a:rPr lang="en-GB" b="0" i="0" u="none" strike="noStrike" dirty="0">
                <a:solidFill>
                  <a:srgbClr val="23AD46"/>
                </a:solidFill>
                <a:effectLst/>
                <a:latin typeface="Helvetica Neue" panose="02000503000000020004" pitchFamily="2" charset="0"/>
                <a:hlinkClick r:id="rId2"/>
              </a:rPr>
              <a:t>CC BY-NC-SA 4.0</a:t>
            </a:r>
            <a:endParaRPr lang="en-GB" b="0" i="0" dirty="0">
              <a:solidFill>
                <a:srgbClr val="333333"/>
              </a:solidFill>
              <a:effectLst/>
              <a:latin typeface="Helvetica Neue" panose="02000503000000020004" pitchFamily="2" charset="0"/>
            </a:endParaRPr>
          </a:p>
          <a:p>
            <a:endParaRPr lang="en-NL" dirty="0"/>
          </a:p>
        </p:txBody>
      </p:sp>
    </p:spTree>
    <p:extLst>
      <p:ext uri="{BB962C8B-B14F-4D97-AF65-F5344CB8AC3E}">
        <p14:creationId xmlns:p14="http://schemas.microsoft.com/office/powerpoint/2010/main" val="3805984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96CF-1F4E-9B6E-255D-80F0F04924FA}"/>
              </a:ext>
            </a:extLst>
          </p:cNvPr>
          <p:cNvSpPr>
            <a:spLocks noGrp="1"/>
          </p:cNvSpPr>
          <p:nvPr>
            <p:ph type="title"/>
          </p:nvPr>
        </p:nvSpPr>
        <p:spPr/>
        <p:txBody>
          <a:bodyPr/>
          <a:lstStyle/>
          <a:p>
            <a:r>
              <a:rPr lang="en-GB" dirty="0"/>
              <a:t>M</a:t>
            </a:r>
            <a:r>
              <a:rPr lang="en-NL" dirty="0"/>
              <a:t>y conclusions</a:t>
            </a:r>
          </a:p>
        </p:txBody>
      </p:sp>
      <p:sp>
        <p:nvSpPr>
          <p:cNvPr id="3" name="Content Placeholder 2">
            <a:extLst>
              <a:ext uri="{FF2B5EF4-FFF2-40B4-BE49-F238E27FC236}">
                <a16:creationId xmlns:a16="http://schemas.microsoft.com/office/drawing/2014/main" id="{80D542AD-E980-EEFF-1B8A-BEE2386EA1BE}"/>
              </a:ext>
            </a:extLst>
          </p:cNvPr>
          <p:cNvSpPr>
            <a:spLocks noGrp="1"/>
          </p:cNvSpPr>
          <p:nvPr>
            <p:ph idx="1"/>
          </p:nvPr>
        </p:nvSpPr>
        <p:spPr/>
        <p:txBody>
          <a:bodyPr>
            <a:normAutofit lnSpcReduction="10000"/>
          </a:bodyPr>
          <a:lstStyle/>
          <a:p>
            <a:endParaRPr lang="en-GB" dirty="0"/>
          </a:p>
          <a:p>
            <a:endParaRPr lang="en-GB" dirty="0"/>
          </a:p>
          <a:p>
            <a:endParaRPr lang="en-GB" dirty="0"/>
          </a:p>
          <a:p>
            <a:r>
              <a:rPr lang="en-GB" dirty="0"/>
              <a:t>- Precise analysis steps/decisions do matter a lot</a:t>
            </a:r>
          </a:p>
          <a:p>
            <a:r>
              <a:rPr lang="en-GB" dirty="0"/>
              <a:t> - if someone else reaches different results from your data, </a:t>
            </a:r>
            <a:br>
              <a:rPr lang="en-GB" dirty="0"/>
            </a:br>
            <a:r>
              <a:rPr lang="en-GB" dirty="0"/>
              <a:t>		this does not mean you were doing things wrong.</a:t>
            </a:r>
          </a:p>
          <a:p>
            <a:endParaRPr lang="en-NL" dirty="0"/>
          </a:p>
          <a:p>
            <a:endParaRPr lang="en-NL" dirty="0"/>
          </a:p>
          <a:p>
            <a:r>
              <a:rPr lang="en-NL" dirty="0"/>
              <a:t>* so we should give them the same credit and coverage as </a:t>
            </a:r>
            <a:r>
              <a:rPr lang="en-GB" dirty="0"/>
              <a:t>experimental methods</a:t>
            </a:r>
            <a:endParaRPr lang="en-NL" dirty="0"/>
          </a:p>
        </p:txBody>
      </p:sp>
    </p:spTree>
    <p:extLst>
      <p:ext uri="{BB962C8B-B14F-4D97-AF65-F5344CB8AC3E}">
        <p14:creationId xmlns:p14="http://schemas.microsoft.com/office/powerpoint/2010/main" val="592086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96CF-1F4E-9B6E-255D-80F0F04924FA}"/>
              </a:ext>
            </a:extLst>
          </p:cNvPr>
          <p:cNvSpPr>
            <a:spLocks noGrp="1"/>
          </p:cNvSpPr>
          <p:nvPr>
            <p:ph type="title"/>
          </p:nvPr>
        </p:nvSpPr>
        <p:spPr/>
        <p:txBody>
          <a:bodyPr/>
          <a:lstStyle/>
          <a:p>
            <a:r>
              <a:rPr lang="en-GB" dirty="0"/>
              <a:t>M</a:t>
            </a:r>
            <a:r>
              <a:rPr lang="en-NL" dirty="0"/>
              <a:t>y conclusions</a:t>
            </a:r>
          </a:p>
        </p:txBody>
      </p:sp>
      <p:sp>
        <p:nvSpPr>
          <p:cNvPr id="3" name="Content Placeholder 2">
            <a:extLst>
              <a:ext uri="{FF2B5EF4-FFF2-40B4-BE49-F238E27FC236}">
                <a16:creationId xmlns:a16="http://schemas.microsoft.com/office/drawing/2014/main" id="{80D542AD-E980-EEFF-1B8A-BEE2386EA1BE}"/>
              </a:ext>
            </a:extLst>
          </p:cNvPr>
          <p:cNvSpPr>
            <a:spLocks noGrp="1"/>
          </p:cNvSpPr>
          <p:nvPr>
            <p:ph idx="1"/>
          </p:nvPr>
        </p:nvSpPr>
        <p:spPr/>
        <p:txBody>
          <a:bodyPr/>
          <a:lstStyle/>
          <a:p>
            <a:endParaRPr lang="en-GB" sz="2400" dirty="0"/>
          </a:p>
          <a:p>
            <a:endParaRPr lang="en-GB" sz="2400" dirty="0"/>
          </a:p>
          <a:p>
            <a:endParaRPr lang="en-GB" sz="2400" dirty="0"/>
          </a:p>
          <a:p>
            <a:pPr marL="0" indent="0">
              <a:buNone/>
            </a:pPr>
            <a:r>
              <a:rPr lang="en-GB" sz="2400" dirty="0"/>
              <a:t>- we should take reproducibility seriously</a:t>
            </a:r>
          </a:p>
          <a:p>
            <a:pPr marL="0" indent="0">
              <a:buNone/>
            </a:pPr>
            <a:r>
              <a:rPr lang="en-GB" sz="2400" dirty="0"/>
              <a:t>- we can safely ignore imposter syndrome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endParaRPr lang="en-NL" dirty="0"/>
          </a:p>
        </p:txBody>
      </p:sp>
    </p:spTree>
    <p:extLst>
      <p:ext uri="{BB962C8B-B14F-4D97-AF65-F5344CB8AC3E}">
        <p14:creationId xmlns:p14="http://schemas.microsoft.com/office/powerpoint/2010/main" val="2198947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EDA662A9-4973-9051-9704-3F1A84FE721F}"/>
              </a:ext>
            </a:extLst>
          </p:cNvPr>
          <p:cNvSpPr/>
          <p:nvPr/>
        </p:nvSpPr>
        <p:spPr>
          <a:xfrm flipH="1">
            <a:off x="8192124" y="224852"/>
            <a:ext cx="3597640" cy="161893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Content Placeholder 2">
            <a:extLst>
              <a:ext uri="{FF2B5EF4-FFF2-40B4-BE49-F238E27FC236}">
                <a16:creationId xmlns:a16="http://schemas.microsoft.com/office/drawing/2014/main" id="{3529A4B2-2260-E9B9-6557-60C3B5017E18}"/>
              </a:ext>
            </a:extLst>
          </p:cNvPr>
          <p:cNvSpPr>
            <a:spLocks noGrp="1"/>
          </p:cNvSpPr>
          <p:nvPr>
            <p:ph idx="1"/>
          </p:nvPr>
        </p:nvSpPr>
        <p:spPr>
          <a:xfrm>
            <a:off x="8334531" y="585216"/>
            <a:ext cx="3312826" cy="5724144"/>
          </a:xfrm>
        </p:spPr>
        <p:txBody>
          <a:bodyPr>
            <a:normAutofit/>
          </a:bodyPr>
          <a:lstStyle/>
          <a:p>
            <a:r>
              <a:rPr lang="nl-NL" sz="2800" dirty="0"/>
              <a:t>“ah, but I </a:t>
            </a:r>
            <a:r>
              <a:rPr lang="nl-NL" sz="2800" dirty="0" err="1"/>
              <a:t>write</a:t>
            </a:r>
            <a:r>
              <a:rPr lang="nl-NL" sz="2800" dirty="0"/>
              <a:t> </a:t>
            </a:r>
            <a:r>
              <a:rPr lang="nl-NL" sz="2800" dirty="0" err="1"/>
              <a:t>really</a:t>
            </a:r>
            <a:r>
              <a:rPr lang="nl-NL" sz="2800" dirty="0"/>
              <a:t> </a:t>
            </a:r>
            <a:r>
              <a:rPr lang="nl-NL" sz="2800" dirty="0" err="1"/>
              <a:t>clear</a:t>
            </a:r>
            <a:r>
              <a:rPr lang="nl-NL" sz="2800" dirty="0"/>
              <a:t> papers”</a:t>
            </a:r>
            <a:endParaRPr lang="en-NL" sz="2800" dirty="0"/>
          </a:p>
        </p:txBody>
      </p:sp>
      <p:pic>
        <p:nvPicPr>
          <p:cNvPr id="5" name="Picture 4">
            <a:extLst>
              <a:ext uri="{FF2B5EF4-FFF2-40B4-BE49-F238E27FC236}">
                <a16:creationId xmlns:a16="http://schemas.microsoft.com/office/drawing/2014/main" id="{1218F7B4-80DF-B6B7-41E6-52841309239F}"/>
              </a:ext>
            </a:extLst>
          </p:cNvPr>
          <p:cNvPicPr>
            <a:picLocks noChangeAspect="1"/>
          </p:cNvPicPr>
          <p:nvPr/>
        </p:nvPicPr>
        <p:blipFill>
          <a:blip r:embed="rId3"/>
          <a:stretch>
            <a:fillRect/>
          </a:stretch>
        </p:blipFill>
        <p:spPr>
          <a:xfrm>
            <a:off x="544643" y="441725"/>
            <a:ext cx="7014489" cy="5974550"/>
          </a:xfrm>
          <a:prstGeom prst="rect">
            <a:avLst/>
          </a:prstGeom>
        </p:spPr>
      </p:pic>
    </p:spTree>
    <p:extLst>
      <p:ext uri="{BB962C8B-B14F-4D97-AF65-F5344CB8AC3E}">
        <p14:creationId xmlns:p14="http://schemas.microsoft.com/office/powerpoint/2010/main" val="1478883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a:extLst>
              <a:ext uri="{FF2B5EF4-FFF2-40B4-BE49-F238E27FC236}">
                <a16:creationId xmlns:a16="http://schemas.microsoft.com/office/drawing/2014/main" id="{EDA662A9-4973-9051-9704-3F1A84FE721F}"/>
              </a:ext>
            </a:extLst>
          </p:cNvPr>
          <p:cNvSpPr/>
          <p:nvPr/>
        </p:nvSpPr>
        <p:spPr>
          <a:xfrm flipH="1">
            <a:off x="8192124" y="224852"/>
            <a:ext cx="3597640" cy="1978702"/>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Content Placeholder 2">
            <a:extLst>
              <a:ext uri="{FF2B5EF4-FFF2-40B4-BE49-F238E27FC236}">
                <a16:creationId xmlns:a16="http://schemas.microsoft.com/office/drawing/2014/main" id="{3529A4B2-2260-E9B9-6557-60C3B5017E18}"/>
              </a:ext>
            </a:extLst>
          </p:cNvPr>
          <p:cNvSpPr>
            <a:spLocks noGrp="1"/>
          </p:cNvSpPr>
          <p:nvPr>
            <p:ph idx="1"/>
          </p:nvPr>
        </p:nvSpPr>
        <p:spPr>
          <a:xfrm>
            <a:off x="8334531" y="404734"/>
            <a:ext cx="3312826" cy="5904626"/>
          </a:xfrm>
        </p:spPr>
        <p:txBody>
          <a:bodyPr>
            <a:normAutofit/>
          </a:bodyPr>
          <a:lstStyle/>
          <a:p>
            <a:r>
              <a:rPr lang="nl-NL" sz="2400" dirty="0"/>
              <a:t>“But I </a:t>
            </a:r>
            <a:r>
              <a:rPr lang="nl-NL" sz="2400" dirty="0" err="1"/>
              <a:t>work</a:t>
            </a:r>
            <a:r>
              <a:rPr lang="nl-NL" sz="2400" dirty="0"/>
              <a:t> in a commercial company, </a:t>
            </a:r>
            <a:br>
              <a:rPr lang="nl-NL" sz="2400" dirty="0"/>
            </a:br>
            <a:r>
              <a:rPr lang="nl-NL" sz="2400" dirty="0"/>
              <a:t>script = money!”</a:t>
            </a:r>
            <a:endParaRPr lang="en-NL" sz="2400" dirty="0"/>
          </a:p>
        </p:txBody>
      </p:sp>
      <p:pic>
        <p:nvPicPr>
          <p:cNvPr id="7" name="Picture 6" descr="Mirror buildings">
            <a:extLst>
              <a:ext uri="{FF2B5EF4-FFF2-40B4-BE49-F238E27FC236}">
                <a16:creationId xmlns:a16="http://schemas.microsoft.com/office/drawing/2014/main" id="{AF5B200C-3977-B7BA-3F22-B8D5B299439D}"/>
              </a:ext>
            </a:extLst>
          </p:cNvPr>
          <p:cNvPicPr>
            <a:picLocks noChangeAspect="1"/>
          </p:cNvPicPr>
          <p:nvPr/>
        </p:nvPicPr>
        <p:blipFill rotWithShape="1">
          <a:blip r:embed="rId3"/>
          <a:srcRect r="7184"/>
          <a:stretch/>
        </p:blipFill>
        <p:spPr>
          <a:xfrm>
            <a:off x="490928" y="585216"/>
            <a:ext cx="7214016" cy="5176539"/>
          </a:xfrm>
          <a:prstGeom prst="rect">
            <a:avLst/>
          </a:prstGeom>
        </p:spPr>
      </p:pic>
    </p:spTree>
    <p:extLst>
      <p:ext uri="{BB962C8B-B14F-4D97-AF65-F5344CB8AC3E}">
        <p14:creationId xmlns:p14="http://schemas.microsoft.com/office/powerpoint/2010/main" val="41055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2E3D-11F9-1FFA-92BD-447051F997D6}"/>
              </a:ext>
            </a:extLst>
          </p:cNvPr>
          <p:cNvSpPr>
            <a:spLocks noGrp="1"/>
          </p:cNvSpPr>
          <p:nvPr>
            <p:ph type="title"/>
          </p:nvPr>
        </p:nvSpPr>
        <p:spPr/>
        <p:txBody>
          <a:bodyPr/>
          <a:lstStyle/>
          <a:p>
            <a:r>
              <a:rPr lang="en-GB" dirty="0"/>
              <a:t>T</a:t>
            </a:r>
            <a:r>
              <a:rPr lang="en-NL" dirty="0"/>
              <a:t>he how</a:t>
            </a:r>
          </a:p>
        </p:txBody>
      </p:sp>
      <p:sp>
        <p:nvSpPr>
          <p:cNvPr id="3" name="Content Placeholder 2">
            <a:extLst>
              <a:ext uri="{FF2B5EF4-FFF2-40B4-BE49-F238E27FC236}">
                <a16:creationId xmlns:a16="http://schemas.microsoft.com/office/drawing/2014/main" id="{37BD94D6-2164-23B0-0093-9D2949EFFEFE}"/>
              </a:ext>
            </a:extLst>
          </p:cNvPr>
          <p:cNvSpPr>
            <a:spLocks noGrp="1"/>
          </p:cNvSpPr>
          <p:nvPr>
            <p:ph idx="1"/>
          </p:nvPr>
        </p:nvSpPr>
        <p:spPr/>
        <p:txBody>
          <a:bodyPr/>
          <a:lstStyle/>
          <a:p>
            <a:pPr marL="342900" lvl="0" indent="-342900">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have to change your workflow yourself</a:t>
            </a:r>
          </a:p>
          <a:p>
            <a:pPr marL="342900" lvl="0" indent="-342900">
              <a:buFont typeface="Calibri" panose="020F0502020204030204" pitchFamily="34" charset="0"/>
              <a:buChar char="-"/>
            </a:pPr>
            <a:r>
              <a:rPr lang="en-US" sz="1800" kern="100" dirty="0">
                <a:latin typeface="Calibri" panose="020F0502020204030204" pitchFamily="34" charset="0"/>
                <a:ea typeface="Calibri" panose="020F0502020204030204" pitchFamily="34" charset="0"/>
                <a:cs typeface="Times New Roman" panose="02020603050405020304" pitchFamily="18" charset="0"/>
              </a:rPr>
              <a:t>With some help we set up</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Tree>
    <p:extLst>
      <p:ext uri="{BB962C8B-B14F-4D97-AF65-F5344CB8AC3E}">
        <p14:creationId xmlns:p14="http://schemas.microsoft.com/office/powerpoint/2010/main" val="4110605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6837-5278-1750-AF08-BFB1FEE6B496}"/>
              </a:ext>
            </a:extLst>
          </p:cNvPr>
          <p:cNvSpPr>
            <a:spLocks noGrp="1"/>
          </p:cNvSpPr>
          <p:nvPr>
            <p:ph type="title"/>
          </p:nvPr>
        </p:nvSpPr>
        <p:spPr/>
        <p:txBody>
          <a:bodyPr/>
          <a:lstStyle/>
          <a:p>
            <a:r>
              <a:rPr lang="en-GB" sz="5400" dirty="0"/>
              <a:t>Most important</a:t>
            </a:r>
            <a:r>
              <a:rPr lang="en-GB" sz="5400" dirty="0">
                <a:sym typeface="Wingdings" pitchFamily="2" charset="2"/>
              </a:rPr>
              <a:t> </a:t>
            </a:r>
            <a:br>
              <a:rPr lang="en-GB" sz="5400" dirty="0">
                <a:sym typeface="Wingdings" pitchFamily="2" charset="2"/>
              </a:rPr>
            </a:br>
            <a:r>
              <a:rPr lang="en-GB" sz="5400" dirty="0" err="1">
                <a:sym typeface="Wingdings" pitchFamily="2" charset="2"/>
              </a:rPr>
              <a:t>minimalise</a:t>
            </a:r>
            <a:r>
              <a:rPr lang="en-GB" sz="5400" dirty="0">
                <a:sym typeface="Wingdings" pitchFamily="2" charset="2"/>
              </a:rPr>
              <a:t> confusion</a:t>
            </a:r>
            <a:endParaRPr lang="en-NL" dirty="0"/>
          </a:p>
        </p:txBody>
      </p:sp>
      <p:sp>
        <p:nvSpPr>
          <p:cNvPr id="3" name="Content Placeholder 2">
            <a:extLst>
              <a:ext uri="{FF2B5EF4-FFF2-40B4-BE49-F238E27FC236}">
                <a16:creationId xmlns:a16="http://schemas.microsoft.com/office/drawing/2014/main" id="{222EB85F-A1EF-3CB7-CC4F-87E70A2146D9}"/>
              </a:ext>
            </a:extLst>
          </p:cNvPr>
          <p:cNvSpPr>
            <a:spLocks noGrp="1"/>
          </p:cNvSpPr>
          <p:nvPr>
            <p:ph idx="1"/>
          </p:nvPr>
        </p:nvSpPr>
        <p:spPr>
          <a:xfrm>
            <a:off x="1024128" y="2698230"/>
            <a:ext cx="9720073" cy="3611130"/>
          </a:xfrm>
        </p:spPr>
        <p:txBody>
          <a:bodyPr>
            <a:normAutofit lnSpcReduction="10000"/>
          </a:bodyPr>
          <a:lstStyle/>
          <a:p>
            <a:pPr>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Project management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(tidy work environment) </a:t>
            </a:r>
            <a:endParaRPr lang="en-NL" sz="2400" kern="100" dirty="0">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Literate programming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(or even dynamic content generation) (text + analyses in 1 file) + </a:t>
            </a:r>
            <a:endParaRPr lang="en-NL" sz="24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version control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(have just 1 unambiguous file and let the computer track changes) + </a:t>
            </a:r>
            <a:endParaRPr lang="en-NL" sz="2400" kern="1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dependency management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(or at least: communication) (be clear about the software &amp; versions needed to run your code)</a:t>
            </a:r>
            <a:endParaRPr lang="en-NL"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Tree>
    <p:extLst>
      <p:ext uri="{BB962C8B-B14F-4D97-AF65-F5344CB8AC3E}">
        <p14:creationId xmlns:p14="http://schemas.microsoft.com/office/powerpoint/2010/main" val="68975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2079C-A456-E465-ADD2-63151E1E4DDE}"/>
              </a:ext>
            </a:extLst>
          </p:cNvPr>
          <p:cNvSpPr>
            <a:spLocks noGrp="1"/>
          </p:cNvSpPr>
          <p:nvPr>
            <p:ph type="title"/>
          </p:nvPr>
        </p:nvSpPr>
        <p:spPr>
          <a:xfrm>
            <a:off x="634275" y="640080"/>
            <a:ext cx="6707817" cy="3034857"/>
          </a:xfrm>
        </p:spPr>
        <p:txBody>
          <a:bodyPr vert="horz" lIns="91440" tIns="45720" rIns="91440" bIns="45720" rtlCol="0" anchor="b">
            <a:normAutofit/>
          </a:bodyPr>
          <a:lstStyle/>
          <a:p>
            <a:r>
              <a:rPr lang="en-US" kern="1200" cap="all" spc="200" baseline="0">
                <a:solidFill>
                  <a:srgbClr val="FFFFFF"/>
                </a:solidFill>
                <a:latin typeface="+mj-lt"/>
                <a:ea typeface="+mj-ea"/>
                <a:cs typeface="+mj-cs"/>
              </a:rPr>
              <a:t>Workflow: prepare your workspace</a:t>
            </a:r>
          </a:p>
        </p:txBody>
      </p:sp>
      <p:sp>
        <p:nvSpPr>
          <p:cNvPr id="3" name="Text Placeholder 2">
            <a:extLst>
              <a:ext uri="{FF2B5EF4-FFF2-40B4-BE49-F238E27FC236}">
                <a16:creationId xmlns:a16="http://schemas.microsoft.com/office/drawing/2014/main" id="{795378EF-3FAD-D02A-0BF8-A3C2EB4BB665}"/>
              </a:ext>
            </a:extLst>
          </p:cNvPr>
          <p:cNvSpPr>
            <a:spLocks noGrp="1"/>
          </p:cNvSpPr>
          <p:nvPr>
            <p:ph type="body" idx="1"/>
          </p:nvPr>
        </p:nvSpPr>
        <p:spPr>
          <a:xfrm>
            <a:off x="638920" y="3849539"/>
            <a:ext cx="6703157" cy="2359417"/>
          </a:xfrm>
        </p:spPr>
        <p:txBody>
          <a:bodyPr vert="horz" lIns="91440" tIns="45720" rIns="91440" bIns="45720" rtlCol="0" anchor="t">
            <a:normAutofit/>
          </a:bodyPr>
          <a:lstStyle/>
          <a:p>
            <a:pPr algn="r"/>
            <a:r>
              <a:rPr lang="en-US" sz="2000" dirty="0">
                <a:solidFill>
                  <a:srgbClr val="FFFFFF"/>
                </a:solidFill>
              </a:rPr>
              <a:t>(the easy one)</a:t>
            </a:r>
          </a:p>
        </p:txBody>
      </p:sp>
      <p:cxnSp>
        <p:nvCxnSpPr>
          <p:cNvPr id="20" name="Straight Connector 19">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Workflow">
            <a:extLst>
              <a:ext uri="{FF2B5EF4-FFF2-40B4-BE49-F238E27FC236}">
                <a16:creationId xmlns:a16="http://schemas.microsoft.com/office/drawing/2014/main" id="{26C76A7B-6EF1-45B4-EAAC-3249684116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100303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8C579-C229-6DA8-4694-C04516531E85}"/>
              </a:ext>
            </a:extLst>
          </p:cNvPr>
          <p:cNvSpPr>
            <a:spLocks noGrp="1"/>
          </p:cNvSpPr>
          <p:nvPr>
            <p:ph type="title"/>
          </p:nvPr>
        </p:nvSpPr>
        <p:spPr>
          <a:xfrm>
            <a:off x="1024128" y="585216"/>
            <a:ext cx="4672134" cy="1499616"/>
          </a:xfrm>
        </p:spPr>
        <p:txBody>
          <a:bodyPr/>
          <a:lstStyle/>
          <a:p>
            <a:r>
              <a:rPr lang="en-GB" dirty="0"/>
              <a:t>T</a:t>
            </a:r>
            <a:r>
              <a:rPr lang="en-NL" dirty="0"/>
              <a:t>hink in projects</a:t>
            </a:r>
            <a:br>
              <a:rPr lang="en-NL" dirty="0"/>
            </a:br>
            <a:r>
              <a:rPr lang="en-NL" dirty="0"/>
              <a:t>not tasks</a:t>
            </a:r>
          </a:p>
        </p:txBody>
      </p:sp>
      <p:sp>
        <p:nvSpPr>
          <p:cNvPr id="5" name="Content Placeholder 4">
            <a:extLst>
              <a:ext uri="{FF2B5EF4-FFF2-40B4-BE49-F238E27FC236}">
                <a16:creationId xmlns:a16="http://schemas.microsoft.com/office/drawing/2014/main" id="{FC7C1457-ABAA-C830-95AB-124F383E2208}"/>
              </a:ext>
            </a:extLst>
          </p:cNvPr>
          <p:cNvSpPr>
            <a:spLocks noGrp="1"/>
          </p:cNvSpPr>
          <p:nvPr>
            <p:ph idx="1"/>
          </p:nvPr>
        </p:nvSpPr>
        <p:spPr/>
        <p:txBody>
          <a:bodyPr/>
          <a:lstStyle/>
          <a:p>
            <a:endParaRPr lang="en-NL" dirty="0"/>
          </a:p>
        </p:txBody>
      </p:sp>
      <p:pic>
        <p:nvPicPr>
          <p:cNvPr id="8" name="Picture 7">
            <a:extLst>
              <a:ext uri="{FF2B5EF4-FFF2-40B4-BE49-F238E27FC236}">
                <a16:creationId xmlns:a16="http://schemas.microsoft.com/office/drawing/2014/main" id="{CBF05E57-3627-EFDA-F787-C98937102DC4}"/>
              </a:ext>
            </a:extLst>
          </p:cNvPr>
          <p:cNvPicPr>
            <a:picLocks noChangeAspect="1"/>
          </p:cNvPicPr>
          <p:nvPr/>
        </p:nvPicPr>
        <p:blipFill>
          <a:blip r:embed="rId3"/>
          <a:stretch>
            <a:fillRect/>
          </a:stretch>
        </p:blipFill>
        <p:spPr>
          <a:xfrm>
            <a:off x="5395826" y="626599"/>
            <a:ext cx="5936738" cy="5453515"/>
          </a:xfrm>
          <a:prstGeom prst="rect">
            <a:avLst/>
          </a:prstGeom>
        </p:spPr>
      </p:pic>
      <p:pic>
        <p:nvPicPr>
          <p:cNvPr id="4098" name="Picture 2">
            <a:extLst>
              <a:ext uri="{FF2B5EF4-FFF2-40B4-BE49-F238E27FC236}">
                <a16:creationId xmlns:a16="http://schemas.microsoft.com/office/drawing/2014/main" id="{1D8AC5DF-669A-9B86-BA9E-E2522C3C3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046" y="2112863"/>
            <a:ext cx="2913089" cy="43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15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41EA2F-C580-33FD-69B0-E519BE34487F}"/>
              </a:ext>
            </a:extLst>
          </p:cNvPr>
          <p:cNvPicPr>
            <a:picLocks noChangeAspect="1"/>
          </p:cNvPicPr>
          <p:nvPr/>
        </p:nvPicPr>
        <p:blipFill>
          <a:blip r:embed="rId3"/>
          <a:stretch>
            <a:fillRect/>
          </a:stretch>
        </p:blipFill>
        <p:spPr>
          <a:xfrm>
            <a:off x="247649" y="404812"/>
            <a:ext cx="5953875" cy="6178550"/>
          </a:xfrm>
          <a:prstGeom prst="rect">
            <a:avLst/>
          </a:prstGeom>
        </p:spPr>
      </p:pic>
      <p:sp>
        <p:nvSpPr>
          <p:cNvPr id="5" name="Right Arrow 4">
            <a:extLst>
              <a:ext uri="{FF2B5EF4-FFF2-40B4-BE49-F238E27FC236}">
                <a16:creationId xmlns:a16="http://schemas.microsoft.com/office/drawing/2014/main" id="{10D49991-73D5-1833-2078-979563855533}"/>
              </a:ext>
            </a:extLst>
          </p:cNvPr>
          <p:cNvSpPr/>
          <p:nvPr/>
        </p:nvSpPr>
        <p:spPr>
          <a:xfrm rot="10448472">
            <a:off x="4159361" y="1750499"/>
            <a:ext cx="825275" cy="17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55D7AB84-B959-9B83-FFE8-1CDEACF596E7}"/>
              </a:ext>
            </a:extLst>
          </p:cNvPr>
          <p:cNvSpPr txBox="1"/>
          <p:nvPr/>
        </p:nvSpPr>
        <p:spPr>
          <a:xfrm>
            <a:off x="5333999" y="1511300"/>
            <a:ext cx="6610351" cy="369332"/>
          </a:xfrm>
          <a:prstGeom prst="rect">
            <a:avLst/>
          </a:prstGeom>
          <a:noFill/>
        </p:spPr>
        <p:txBody>
          <a:bodyPr wrap="square" rtlCol="0">
            <a:spAutoFit/>
          </a:bodyPr>
          <a:lstStyle/>
          <a:p>
            <a:r>
              <a:rPr lang="en-GB" dirty="0"/>
              <a:t>I</a:t>
            </a:r>
            <a:r>
              <a:rPr lang="en-NL" dirty="0"/>
              <a:t>nformation about the data (don’t use folder names for meta data!)</a:t>
            </a:r>
          </a:p>
        </p:txBody>
      </p:sp>
      <p:sp>
        <p:nvSpPr>
          <p:cNvPr id="7" name="Right Arrow 6">
            <a:extLst>
              <a:ext uri="{FF2B5EF4-FFF2-40B4-BE49-F238E27FC236}">
                <a16:creationId xmlns:a16="http://schemas.microsoft.com/office/drawing/2014/main" id="{A18934A8-6ABC-4ACB-03CF-C830A8E7E97A}"/>
              </a:ext>
            </a:extLst>
          </p:cNvPr>
          <p:cNvSpPr/>
          <p:nvPr/>
        </p:nvSpPr>
        <p:spPr>
          <a:xfrm rot="10561667">
            <a:off x="5113657" y="2052458"/>
            <a:ext cx="825275" cy="17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ight Arrow 7">
            <a:extLst>
              <a:ext uri="{FF2B5EF4-FFF2-40B4-BE49-F238E27FC236}">
                <a16:creationId xmlns:a16="http://schemas.microsoft.com/office/drawing/2014/main" id="{78559A3B-D0AE-A9F7-561B-44067D8F5040}"/>
              </a:ext>
            </a:extLst>
          </p:cNvPr>
          <p:cNvSpPr/>
          <p:nvPr/>
        </p:nvSpPr>
        <p:spPr>
          <a:xfrm rot="10448472">
            <a:off x="5115443" y="2594655"/>
            <a:ext cx="825275" cy="17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ight Arrow 8">
            <a:extLst>
              <a:ext uri="{FF2B5EF4-FFF2-40B4-BE49-F238E27FC236}">
                <a16:creationId xmlns:a16="http://schemas.microsoft.com/office/drawing/2014/main" id="{3D1FC141-98CE-4ADC-C818-6B6961B3EFF4}"/>
              </a:ext>
            </a:extLst>
          </p:cNvPr>
          <p:cNvSpPr/>
          <p:nvPr/>
        </p:nvSpPr>
        <p:spPr>
          <a:xfrm rot="10448472">
            <a:off x="4501698" y="3959158"/>
            <a:ext cx="825275" cy="17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3D17B8CF-9710-52C6-BC37-EB82A1DE7AE0}"/>
              </a:ext>
            </a:extLst>
          </p:cNvPr>
          <p:cNvSpPr txBox="1"/>
          <p:nvPr/>
        </p:nvSpPr>
        <p:spPr>
          <a:xfrm>
            <a:off x="5977312" y="1891377"/>
            <a:ext cx="2933700" cy="369332"/>
          </a:xfrm>
          <a:prstGeom prst="rect">
            <a:avLst/>
          </a:prstGeom>
          <a:noFill/>
        </p:spPr>
        <p:txBody>
          <a:bodyPr wrap="square" rtlCol="0">
            <a:spAutoFit/>
          </a:bodyPr>
          <a:lstStyle/>
          <a:p>
            <a:r>
              <a:rPr lang="nl-NL" dirty="0" err="1"/>
              <a:t>Used</a:t>
            </a:r>
            <a:r>
              <a:rPr lang="nl-NL" dirty="0"/>
              <a:t> </a:t>
            </a:r>
            <a:r>
              <a:rPr lang="nl-NL" dirty="0" err="1"/>
              <a:t>for</a:t>
            </a:r>
            <a:r>
              <a:rPr lang="nl-NL" dirty="0"/>
              <a:t> analyses</a:t>
            </a:r>
            <a:endParaRPr lang="en-NL" dirty="0"/>
          </a:p>
        </p:txBody>
      </p:sp>
      <p:sp>
        <p:nvSpPr>
          <p:cNvPr id="11" name="TextBox 10">
            <a:extLst>
              <a:ext uri="{FF2B5EF4-FFF2-40B4-BE49-F238E27FC236}">
                <a16:creationId xmlns:a16="http://schemas.microsoft.com/office/drawing/2014/main" id="{7F9D745D-26AD-EEA6-851B-0CFCD0D3F40F}"/>
              </a:ext>
            </a:extLst>
          </p:cNvPr>
          <p:cNvSpPr txBox="1"/>
          <p:nvPr/>
        </p:nvSpPr>
        <p:spPr>
          <a:xfrm>
            <a:off x="5977312" y="2433897"/>
            <a:ext cx="2933700" cy="369332"/>
          </a:xfrm>
          <a:prstGeom prst="rect">
            <a:avLst/>
          </a:prstGeom>
          <a:noFill/>
        </p:spPr>
        <p:txBody>
          <a:bodyPr wrap="square" rtlCol="0">
            <a:spAutoFit/>
          </a:bodyPr>
          <a:lstStyle/>
          <a:p>
            <a:r>
              <a:rPr lang="nl-NL" dirty="0"/>
              <a:t>Old </a:t>
            </a:r>
            <a:r>
              <a:rPr lang="nl-NL" dirty="0" err="1"/>
              <a:t>version</a:t>
            </a:r>
            <a:endParaRPr lang="en-NL" dirty="0"/>
          </a:p>
        </p:txBody>
      </p:sp>
      <p:sp>
        <p:nvSpPr>
          <p:cNvPr id="12" name="TextBox 11">
            <a:extLst>
              <a:ext uri="{FF2B5EF4-FFF2-40B4-BE49-F238E27FC236}">
                <a16:creationId xmlns:a16="http://schemas.microsoft.com/office/drawing/2014/main" id="{126AE7E8-AB52-E5F5-4382-E4028AA7F1CD}"/>
              </a:ext>
            </a:extLst>
          </p:cNvPr>
          <p:cNvSpPr txBox="1"/>
          <p:nvPr/>
        </p:nvSpPr>
        <p:spPr>
          <a:xfrm>
            <a:off x="5334000" y="3732840"/>
            <a:ext cx="2933700" cy="369332"/>
          </a:xfrm>
          <a:prstGeom prst="rect">
            <a:avLst/>
          </a:prstGeom>
          <a:noFill/>
        </p:spPr>
        <p:txBody>
          <a:bodyPr wrap="square" rtlCol="0">
            <a:spAutoFit/>
          </a:bodyPr>
          <a:lstStyle/>
          <a:p>
            <a:r>
              <a:rPr lang="nl-NL" dirty="0"/>
              <a:t>Never change </a:t>
            </a:r>
            <a:r>
              <a:rPr lang="nl-NL" dirty="0" err="1"/>
              <a:t>raw</a:t>
            </a:r>
            <a:r>
              <a:rPr lang="nl-NL" dirty="0"/>
              <a:t> datafiles</a:t>
            </a:r>
            <a:endParaRPr lang="en-NL" dirty="0"/>
          </a:p>
        </p:txBody>
      </p:sp>
      <p:sp>
        <p:nvSpPr>
          <p:cNvPr id="13" name="TextBox 12">
            <a:extLst>
              <a:ext uri="{FF2B5EF4-FFF2-40B4-BE49-F238E27FC236}">
                <a16:creationId xmlns:a16="http://schemas.microsoft.com/office/drawing/2014/main" id="{91BC350F-76B1-5D18-02E8-73C28D6D0E46}"/>
              </a:ext>
            </a:extLst>
          </p:cNvPr>
          <p:cNvSpPr txBox="1"/>
          <p:nvPr/>
        </p:nvSpPr>
        <p:spPr>
          <a:xfrm>
            <a:off x="5651500" y="4263234"/>
            <a:ext cx="2933700" cy="369332"/>
          </a:xfrm>
          <a:prstGeom prst="rect">
            <a:avLst/>
          </a:prstGeom>
          <a:noFill/>
        </p:spPr>
        <p:txBody>
          <a:bodyPr wrap="square" rtlCol="0">
            <a:spAutoFit/>
          </a:bodyPr>
          <a:lstStyle/>
          <a:p>
            <a:r>
              <a:rPr lang="nl-NL" dirty="0"/>
              <a:t>(</a:t>
            </a:r>
            <a:r>
              <a:rPr lang="nl-NL" dirty="0" err="1"/>
              <a:t>Not</a:t>
            </a:r>
            <a:r>
              <a:rPr lang="nl-NL" dirty="0"/>
              <a:t> even </a:t>
            </a:r>
            <a:r>
              <a:rPr lang="nl-NL" dirty="0" err="1"/>
              <a:t>the</a:t>
            </a:r>
            <a:r>
              <a:rPr lang="nl-NL" dirty="0"/>
              <a:t> file </a:t>
            </a:r>
            <a:r>
              <a:rPr lang="nl-NL" dirty="0" err="1"/>
              <a:t>names</a:t>
            </a:r>
            <a:r>
              <a:rPr lang="nl-NL" dirty="0"/>
              <a:t>)</a:t>
            </a:r>
            <a:endParaRPr lang="en-NL" dirty="0"/>
          </a:p>
        </p:txBody>
      </p:sp>
    </p:spTree>
    <p:extLst>
      <p:ext uri="{BB962C8B-B14F-4D97-AF65-F5344CB8AC3E}">
        <p14:creationId xmlns:p14="http://schemas.microsoft.com/office/powerpoint/2010/main" val="242627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2079C-A456-E465-ADD2-63151E1E4DDE}"/>
              </a:ext>
            </a:extLst>
          </p:cNvPr>
          <p:cNvSpPr>
            <a:spLocks noGrp="1"/>
          </p:cNvSpPr>
          <p:nvPr>
            <p:ph type="title"/>
          </p:nvPr>
        </p:nvSpPr>
        <p:spPr>
          <a:xfrm>
            <a:off x="634275" y="640080"/>
            <a:ext cx="6707817" cy="3034857"/>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Workflow: data</a:t>
            </a:r>
          </a:p>
        </p:txBody>
      </p:sp>
      <p:sp>
        <p:nvSpPr>
          <p:cNvPr id="3" name="Text Placeholder 2">
            <a:extLst>
              <a:ext uri="{FF2B5EF4-FFF2-40B4-BE49-F238E27FC236}">
                <a16:creationId xmlns:a16="http://schemas.microsoft.com/office/drawing/2014/main" id="{795378EF-3FAD-D02A-0BF8-A3C2EB4BB665}"/>
              </a:ext>
            </a:extLst>
          </p:cNvPr>
          <p:cNvSpPr>
            <a:spLocks noGrp="1"/>
          </p:cNvSpPr>
          <p:nvPr>
            <p:ph type="body" idx="1"/>
          </p:nvPr>
        </p:nvSpPr>
        <p:spPr>
          <a:xfrm>
            <a:off x="638920" y="3849539"/>
            <a:ext cx="6703157" cy="2359417"/>
          </a:xfrm>
        </p:spPr>
        <p:txBody>
          <a:bodyPr vert="horz" lIns="91440" tIns="45720" rIns="91440" bIns="45720" rtlCol="0" anchor="t">
            <a:normAutofit/>
          </a:bodyPr>
          <a:lstStyle/>
          <a:p>
            <a:pPr algn="r"/>
            <a:endParaRPr lang="en-US" sz="2000">
              <a:solidFill>
                <a:srgbClr val="FFFFFF"/>
              </a:solidFill>
            </a:endParaRP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Workflow">
            <a:extLst>
              <a:ext uri="{FF2B5EF4-FFF2-40B4-BE49-F238E27FC236}">
                <a16:creationId xmlns:a16="http://schemas.microsoft.com/office/drawing/2014/main" id="{26C76A7B-6EF1-45B4-EAAC-3249684116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1441281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B6A90-D4D2-0823-0EBA-54902EF9E6BD}"/>
              </a:ext>
            </a:extLst>
          </p:cNvPr>
          <p:cNvSpPr>
            <a:spLocks noGrp="1"/>
          </p:cNvSpPr>
          <p:nvPr>
            <p:ph idx="1"/>
          </p:nvPr>
        </p:nvSpPr>
        <p:spPr/>
        <p:txBody>
          <a:bodyPr/>
          <a:lstStyle/>
          <a:p>
            <a:endParaRPr lang="en-NL"/>
          </a:p>
        </p:txBody>
      </p:sp>
      <p:pic>
        <p:nvPicPr>
          <p:cNvPr id="3076" name="Picture 4" descr="Loaded Dice Set with Penny">
            <a:extLst>
              <a:ext uri="{FF2B5EF4-FFF2-40B4-BE49-F238E27FC236}">
                <a16:creationId xmlns:a16="http://schemas.microsoft.com/office/drawing/2014/main" id="{83BBCAE1-E897-44D0-A3D5-096901015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290" y="2417656"/>
            <a:ext cx="5457162" cy="4092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618303-5D9E-E36D-9014-0E37BB7862ED}"/>
              </a:ext>
            </a:extLst>
          </p:cNvPr>
          <p:cNvPicPr>
            <a:picLocks noChangeAspect="1"/>
          </p:cNvPicPr>
          <p:nvPr/>
        </p:nvPicPr>
        <p:blipFill>
          <a:blip r:embed="rId4"/>
          <a:stretch>
            <a:fillRect/>
          </a:stretch>
        </p:blipFill>
        <p:spPr>
          <a:xfrm>
            <a:off x="253548" y="1773825"/>
            <a:ext cx="5816184" cy="4953900"/>
          </a:xfrm>
          <a:prstGeom prst="rect">
            <a:avLst/>
          </a:prstGeom>
        </p:spPr>
      </p:pic>
    </p:spTree>
    <p:extLst>
      <p:ext uri="{BB962C8B-B14F-4D97-AF65-F5344CB8AC3E}">
        <p14:creationId xmlns:p14="http://schemas.microsoft.com/office/powerpoint/2010/main" val="312308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4752-40E0-72FB-6E65-904E39B7853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1EA6411-6EA0-0ADB-F9B6-C386226FA259}"/>
              </a:ext>
            </a:extLst>
          </p:cNvPr>
          <p:cNvSpPr>
            <a:spLocks noGrp="1"/>
          </p:cNvSpPr>
          <p:nvPr>
            <p:ph idx="1"/>
          </p:nvPr>
        </p:nvSpPr>
        <p:spPr/>
        <p:txBody>
          <a:bodyPr/>
          <a:lstStyle/>
          <a:p>
            <a:endParaRPr lang="en-NL" dirty="0"/>
          </a:p>
        </p:txBody>
      </p:sp>
      <p:pic>
        <p:nvPicPr>
          <p:cNvPr id="4" name="Picture 3">
            <a:extLst>
              <a:ext uri="{FF2B5EF4-FFF2-40B4-BE49-F238E27FC236}">
                <a16:creationId xmlns:a16="http://schemas.microsoft.com/office/drawing/2014/main" id="{833EF57D-7167-B89D-C42C-B763494B523C}"/>
              </a:ext>
            </a:extLst>
          </p:cNvPr>
          <p:cNvPicPr>
            <a:picLocks noChangeAspect="1"/>
          </p:cNvPicPr>
          <p:nvPr/>
        </p:nvPicPr>
        <p:blipFill>
          <a:blip r:embed="rId3"/>
          <a:stretch>
            <a:fillRect/>
          </a:stretch>
        </p:blipFill>
        <p:spPr>
          <a:xfrm>
            <a:off x="29553" y="-105039"/>
            <a:ext cx="7556011" cy="3764342"/>
          </a:xfrm>
          <a:prstGeom prst="rect">
            <a:avLst/>
          </a:prstGeom>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E09B3351-EBC7-5A76-DCA3-E152F8A72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687" y="2389619"/>
            <a:ext cx="6481772" cy="4318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7092A2-23F2-0BBC-2F48-908F3D94A6D5}"/>
              </a:ext>
            </a:extLst>
          </p:cNvPr>
          <p:cNvSpPr txBox="1"/>
          <p:nvPr/>
        </p:nvSpPr>
        <p:spPr>
          <a:xfrm>
            <a:off x="191541" y="6325862"/>
            <a:ext cx="6100174" cy="369332"/>
          </a:xfrm>
          <a:prstGeom prst="rect">
            <a:avLst/>
          </a:prstGeom>
          <a:noFill/>
        </p:spPr>
        <p:txBody>
          <a:bodyPr wrap="square">
            <a:spAutoFit/>
          </a:bodyPr>
          <a:lstStyle/>
          <a:p>
            <a:r>
              <a:rPr lang="en-NL" dirty="0"/>
              <a:t>Katherine Stember, CC BY 4.0 , via Wikimedia Commons</a:t>
            </a:r>
          </a:p>
        </p:txBody>
      </p:sp>
    </p:spTree>
    <p:extLst>
      <p:ext uri="{BB962C8B-B14F-4D97-AF65-F5344CB8AC3E}">
        <p14:creationId xmlns:p14="http://schemas.microsoft.com/office/powerpoint/2010/main" val="1310729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5790-7452-B8D8-221E-5547196D1860}"/>
              </a:ext>
            </a:extLst>
          </p:cNvPr>
          <p:cNvSpPr>
            <a:spLocks noGrp="1"/>
          </p:cNvSpPr>
          <p:nvPr>
            <p:ph type="title"/>
          </p:nvPr>
        </p:nvSpPr>
        <p:spPr>
          <a:xfrm>
            <a:off x="1024128" y="585216"/>
            <a:ext cx="9720072" cy="868830"/>
          </a:xfrm>
        </p:spPr>
        <p:txBody>
          <a:bodyPr/>
          <a:lstStyle/>
          <a:p>
            <a:r>
              <a:rPr lang="en-GB" dirty="0"/>
              <a:t>real (messy) data file:</a:t>
            </a:r>
            <a:endParaRPr lang="en-NL" dirty="0"/>
          </a:p>
        </p:txBody>
      </p:sp>
      <p:sp>
        <p:nvSpPr>
          <p:cNvPr id="3" name="Content Placeholder 2">
            <a:extLst>
              <a:ext uri="{FF2B5EF4-FFF2-40B4-BE49-F238E27FC236}">
                <a16:creationId xmlns:a16="http://schemas.microsoft.com/office/drawing/2014/main" id="{D4D13EA6-0364-A01F-7AD6-944DF6238FA5}"/>
              </a:ext>
            </a:extLst>
          </p:cNvPr>
          <p:cNvSpPr>
            <a:spLocks noGrp="1"/>
          </p:cNvSpPr>
          <p:nvPr>
            <p:ph idx="1"/>
          </p:nvPr>
        </p:nvSpPr>
        <p:spPr/>
        <p:txBody>
          <a:bodyPr/>
          <a:lstStyle/>
          <a:p>
            <a:endParaRPr lang="en-NL" dirty="0"/>
          </a:p>
        </p:txBody>
      </p:sp>
      <p:pic>
        <p:nvPicPr>
          <p:cNvPr id="5" name="Picture 4">
            <a:extLst>
              <a:ext uri="{FF2B5EF4-FFF2-40B4-BE49-F238E27FC236}">
                <a16:creationId xmlns:a16="http://schemas.microsoft.com/office/drawing/2014/main" id="{71126CEA-58E3-991C-BDA8-39CE6DA9856B}"/>
              </a:ext>
            </a:extLst>
          </p:cNvPr>
          <p:cNvPicPr>
            <a:picLocks noChangeAspect="1"/>
          </p:cNvPicPr>
          <p:nvPr/>
        </p:nvPicPr>
        <p:blipFill rotWithShape="1">
          <a:blip r:embed="rId3"/>
          <a:srcRect l="1" t="-133" r="1"/>
          <a:stretch/>
        </p:blipFill>
        <p:spPr>
          <a:xfrm>
            <a:off x="0" y="1327760"/>
            <a:ext cx="12195754" cy="5469496"/>
          </a:xfrm>
          <a:prstGeom prst="rect">
            <a:avLst/>
          </a:prstGeom>
        </p:spPr>
      </p:pic>
    </p:spTree>
    <p:extLst>
      <p:ext uri="{BB962C8B-B14F-4D97-AF65-F5344CB8AC3E}">
        <p14:creationId xmlns:p14="http://schemas.microsoft.com/office/powerpoint/2010/main" val="212055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7108-B205-3EA1-C4C4-8D031E053755}"/>
              </a:ext>
            </a:extLst>
          </p:cNvPr>
          <p:cNvSpPr>
            <a:spLocks noGrp="1"/>
          </p:cNvSpPr>
          <p:nvPr>
            <p:ph type="title"/>
          </p:nvPr>
        </p:nvSpPr>
        <p:spPr/>
        <p:txBody>
          <a:bodyPr/>
          <a:lstStyle/>
          <a:p>
            <a:r>
              <a:rPr lang="en-GB" dirty="0"/>
              <a:t>real (messy) data file:</a:t>
            </a:r>
            <a:endParaRPr lang="en-NL" dirty="0"/>
          </a:p>
        </p:txBody>
      </p:sp>
      <p:pic>
        <p:nvPicPr>
          <p:cNvPr id="1026" name="Picture 2">
            <a:extLst>
              <a:ext uri="{FF2B5EF4-FFF2-40B4-BE49-F238E27FC236}">
                <a16:creationId xmlns:a16="http://schemas.microsoft.com/office/drawing/2014/main" id="{C1FF5177-A7BF-2681-334E-FBC543466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28" y="1931764"/>
            <a:ext cx="8107346" cy="47377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E9A722-3415-D135-2463-FE70F51DF7AA}"/>
              </a:ext>
            </a:extLst>
          </p:cNvPr>
          <p:cNvSpPr>
            <a:spLocks noGrp="1"/>
          </p:cNvSpPr>
          <p:nvPr>
            <p:ph idx="1"/>
          </p:nvPr>
        </p:nvSpPr>
        <p:spPr>
          <a:xfrm>
            <a:off x="5987143" y="6180452"/>
            <a:ext cx="6085114" cy="642258"/>
          </a:xfrm>
        </p:spPr>
        <p:txBody>
          <a:bodyPr>
            <a:normAutofit fontScale="70000" lnSpcReduction="20000"/>
          </a:bodyPr>
          <a:lstStyle/>
          <a:p>
            <a:r>
              <a:rPr lang="en-GB" dirty="0"/>
              <a:t>Bogdanov, Dan &amp; </a:t>
            </a:r>
            <a:r>
              <a:rPr lang="en-GB" dirty="0" err="1"/>
              <a:t>Talviste</a:t>
            </a:r>
            <a:r>
              <a:rPr lang="en-GB" dirty="0"/>
              <a:t>, </a:t>
            </a:r>
            <a:r>
              <a:rPr lang="en-GB" dirty="0" err="1"/>
              <a:t>Riivo</a:t>
            </a:r>
            <a:r>
              <a:rPr lang="en-GB" dirty="0"/>
              <a:t> &amp; </a:t>
            </a:r>
            <a:r>
              <a:rPr lang="en-GB" dirty="0" err="1"/>
              <a:t>Willemson</a:t>
            </a:r>
            <a:r>
              <a:rPr lang="en-GB" dirty="0"/>
              <a:t>, Jan. (2011). Deploying Secure Multi-Party Computation for Financial Data Analysis. IACR Cryptology </a:t>
            </a:r>
            <a:r>
              <a:rPr lang="en-GB" dirty="0" err="1"/>
              <a:t>ePrint</a:t>
            </a:r>
            <a:r>
              <a:rPr lang="en-GB" dirty="0"/>
              <a:t> Archive. 2011. 662. 10.1007/978-3-642-32946-3_5. </a:t>
            </a:r>
            <a:endParaRPr lang="en-NL" dirty="0"/>
          </a:p>
        </p:txBody>
      </p:sp>
    </p:spTree>
    <p:extLst>
      <p:ext uri="{BB962C8B-B14F-4D97-AF65-F5344CB8AC3E}">
        <p14:creationId xmlns:p14="http://schemas.microsoft.com/office/powerpoint/2010/main" val="74903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204D7-BC4D-5DE1-A61A-7FA8C99A7A70}"/>
              </a:ext>
            </a:extLst>
          </p:cNvPr>
          <p:cNvSpPr>
            <a:spLocks noGrp="1"/>
          </p:cNvSpPr>
          <p:nvPr>
            <p:ph type="title"/>
          </p:nvPr>
        </p:nvSpPr>
        <p:spPr/>
        <p:txBody>
          <a:bodyPr/>
          <a:lstStyle/>
          <a:p>
            <a:r>
              <a:rPr lang="en-GB" dirty="0"/>
              <a:t>M</a:t>
            </a:r>
            <a:r>
              <a:rPr lang="en-NL" dirty="0"/>
              <a:t>essy naar tidy</a:t>
            </a:r>
          </a:p>
        </p:txBody>
      </p:sp>
      <p:pic>
        <p:nvPicPr>
          <p:cNvPr id="4" name="Picture 3">
            <a:extLst>
              <a:ext uri="{FF2B5EF4-FFF2-40B4-BE49-F238E27FC236}">
                <a16:creationId xmlns:a16="http://schemas.microsoft.com/office/drawing/2014/main" id="{53EE8821-3825-C45C-2344-BAF4476EC84B}"/>
              </a:ext>
            </a:extLst>
          </p:cNvPr>
          <p:cNvPicPr>
            <a:picLocks noChangeAspect="1"/>
          </p:cNvPicPr>
          <p:nvPr/>
        </p:nvPicPr>
        <p:blipFill>
          <a:blip r:embed="rId3"/>
          <a:stretch>
            <a:fillRect/>
          </a:stretch>
        </p:blipFill>
        <p:spPr>
          <a:xfrm>
            <a:off x="336030" y="351065"/>
            <a:ext cx="7772400" cy="1733767"/>
          </a:xfrm>
          <a:prstGeom prst="rect">
            <a:avLst/>
          </a:prstGeom>
        </p:spPr>
      </p:pic>
      <p:pic>
        <p:nvPicPr>
          <p:cNvPr id="5" name="Picture 4">
            <a:extLst>
              <a:ext uri="{FF2B5EF4-FFF2-40B4-BE49-F238E27FC236}">
                <a16:creationId xmlns:a16="http://schemas.microsoft.com/office/drawing/2014/main" id="{0ADF9394-7144-B333-1B01-D63135FF3AA1}"/>
              </a:ext>
            </a:extLst>
          </p:cNvPr>
          <p:cNvPicPr>
            <a:picLocks noChangeAspect="1"/>
          </p:cNvPicPr>
          <p:nvPr/>
        </p:nvPicPr>
        <p:blipFill>
          <a:blip r:embed="rId4"/>
          <a:stretch>
            <a:fillRect/>
          </a:stretch>
        </p:blipFill>
        <p:spPr>
          <a:xfrm>
            <a:off x="336030" y="2501616"/>
            <a:ext cx="5990028" cy="4356384"/>
          </a:xfrm>
          <a:prstGeom prst="rect">
            <a:avLst/>
          </a:prstGeom>
        </p:spPr>
      </p:pic>
      <p:sp>
        <p:nvSpPr>
          <p:cNvPr id="3" name="TextBox 2">
            <a:extLst>
              <a:ext uri="{FF2B5EF4-FFF2-40B4-BE49-F238E27FC236}">
                <a16:creationId xmlns:a16="http://schemas.microsoft.com/office/drawing/2014/main" id="{C3548C5E-E72B-7780-AD5F-9E6EDF176728}"/>
              </a:ext>
            </a:extLst>
          </p:cNvPr>
          <p:cNvSpPr txBox="1"/>
          <p:nvPr/>
        </p:nvSpPr>
        <p:spPr>
          <a:xfrm>
            <a:off x="2758190" y="351065"/>
            <a:ext cx="5081666" cy="307777"/>
          </a:xfrm>
          <a:prstGeom prst="rect">
            <a:avLst/>
          </a:prstGeom>
          <a:noFill/>
        </p:spPr>
        <p:txBody>
          <a:bodyPr wrap="square" rtlCol="0">
            <a:spAutoFit/>
          </a:bodyPr>
          <a:lstStyle/>
          <a:p>
            <a:r>
              <a:rPr lang="en-GB" sz="1400" i="1" dirty="0">
                <a:latin typeface="Calibri" panose="020F0502020204030204" pitchFamily="34" charset="0"/>
                <a:cs typeface="Calibri" panose="020F0502020204030204" pitchFamily="34" charset="0"/>
              </a:rPr>
              <a:t>S</a:t>
            </a:r>
            <a:r>
              <a:rPr lang="en-NL" sz="1400" i="1" dirty="0">
                <a:latin typeface="Calibri" panose="020F0502020204030204" pitchFamily="34" charset="0"/>
                <a:cs typeface="Calibri" panose="020F0502020204030204" pitchFamily="34" charset="0"/>
              </a:rPr>
              <a:t>tairs walked on 4 days</a:t>
            </a:r>
          </a:p>
        </p:txBody>
      </p:sp>
      <p:sp>
        <p:nvSpPr>
          <p:cNvPr id="6" name="TextBox 5">
            <a:extLst>
              <a:ext uri="{FF2B5EF4-FFF2-40B4-BE49-F238E27FC236}">
                <a16:creationId xmlns:a16="http://schemas.microsoft.com/office/drawing/2014/main" id="{5EDDE8D8-6793-E57D-1491-213F9E69EE84}"/>
              </a:ext>
            </a:extLst>
          </p:cNvPr>
          <p:cNvSpPr txBox="1"/>
          <p:nvPr/>
        </p:nvSpPr>
        <p:spPr>
          <a:xfrm>
            <a:off x="3675088" y="2509028"/>
            <a:ext cx="5081666" cy="307777"/>
          </a:xfrm>
          <a:prstGeom prst="rect">
            <a:avLst/>
          </a:prstGeom>
          <a:noFill/>
        </p:spPr>
        <p:txBody>
          <a:bodyPr wrap="square" rtlCol="0">
            <a:spAutoFit/>
          </a:bodyPr>
          <a:lstStyle/>
          <a:p>
            <a:r>
              <a:rPr lang="en-GB" sz="1400" i="1" dirty="0">
                <a:latin typeface="Calibri" panose="020F0502020204030204" pitchFamily="34" charset="0"/>
                <a:cs typeface="Calibri" panose="020F0502020204030204" pitchFamily="34" charset="0"/>
              </a:rPr>
              <a:t>S</a:t>
            </a:r>
            <a:r>
              <a:rPr lang="en-NL" sz="1400" i="1" dirty="0">
                <a:latin typeface="Calibri" panose="020F0502020204030204" pitchFamily="34" charset="0"/>
                <a:cs typeface="Calibri" panose="020F0502020204030204" pitchFamily="34" charset="0"/>
              </a:rPr>
              <a:t>tairs walked on 4 days</a:t>
            </a:r>
          </a:p>
        </p:txBody>
      </p:sp>
      <p:sp>
        <p:nvSpPr>
          <p:cNvPr id="7" name="Title 1">
            <a:extLst>
              <a:ext uri="{FF2B5EF4-FFF2-40B4-BE49-F238E27FC236}">
                <a16:creationId xmlns:a16="http://schemas.microsoft.com/office/drawing/2014/main" id="{3D2EF3A7-3D03-BB00-FE41-C56E525D46A8}"/>
              </a:ext>
            </a:extLst>
          </p:cNvPr>
          <p:cNvSpPr txBox="1">
            <a:spLocks/>
          </p:cNvSpPr>
          <p:nvPr/>
        </p:nvSpPr>
        <p:spPr>
          <a:xfrm>
            <a:off x="7270228" y="5550107"/>
            <a:ext cx="4375879" cy="115419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dirty="0"/>
              <a:t>T</a:t>
            </a:r>
            <a:r>
              <a:rPr lang="en-NL" dirty="0"/>
              <a:t>idy data = </a:t>
            </a:r>
            <a:br>
              <a:rPr lang="en-NL" dirty="0"/>
            </a:br>
            <a:r>
              <a:rPr lang="en-NL" dirty="0"/>
              <a:t>machine readable</a:t>
            </a:r>
          </a:p>
        </p:txBody>
      </p:sp>
      <p:sp>
        <p:nvSpPr>
          <p:cNvPr id="8" name="Content Placeholder 2">
            <a:extLst>
              <a:ext uri="{FF2B5EF4-FFF2-40B4-BE49-F238E27FC236}">
                <a16:creationId xmlns:a16="http://schemas.microsoft.com/office/drawing/2014/main" id="{98E3CB2A-636B-2C84-8806-9C13741C7CA4}"/>
              </a:ext>
            </a:extLst>
          </p:cNvPr>
          <p:cNvSpPr>
            <a:spLocks noGrp="1"/>
          </p:cNvSpPr>
          <p:nvPr>
            <p:ph idx="1"/>
          </p:nvPr>
        </p:nvSpPr>
        <p:spPr>
          <a:xfrm>
            <a:off x="7270228" y="3008762"/>
            <a:ext cx="4804549" cy="1671046"/>
          </a:xfrm>
        </p:spPr>
        <p:txBody>
          <a:bodyPr>
            <a:normAutofit fontScale="92500" lnSpcReduction="20000"/>
          </a:bodyPr>
          <a:lstStyle/>
          <a:p>
            <a:pPr algn="l">
              <a:buFont typeface="+mj-lt"/>
              <a:buAutoNum type="arabicPeriod"/>
            </a:pPr>
            <a:r>
              <a:rPr lang="en-GB" b="0" i="0" dirty="0">
                <a:solidFill>
                  <a:srgbClr val="333333"/>
                </a:solidFill>
                <a:effectLst/>
                <a:latin typeface="Helvetica Neue" panose="02000503000000020004" pitchFamily="2" charset="0"/>
              </a:rPr>
              <a:t> every variable has its own column.</a:t>
            </a:r>
            <a:br>
              <a:rPr lang="en-GB" b="0" i="0" dirty="0">
                <a:solidFill>
                  <a:srgbClr val="333333"/>
                </a:solidFill>
                <a:effectLst/>
                <a:latin typeface="Helvetica Neue" panose="02000503000000020004" pitchFamily="2" charset="0"/>
              </a:rPr>
            </a:br>
            <a:endParaRPr lang="en-GB" b="0" i="0" dirty="0">
              <a:solidFill>
                <a:srgbClr val="333333"/>
              </a:solidFill>
              <a:effectLst/>
              <a:latin typeface="Helvetica Neue" panose="02000503000000020004" pitchFamily="2" charset="0"/>
            </a:endParaRPr>
          </a:p>
          <a:p>
            <a:pPr algn="l">
              <a:buFont typeface="+mj-lt"/>
              <a:buAutoNum type="arabicPeriod"/>
            </a:pPr>
            <a:r>
              <a:rPr lang="en-GB" b="0" i="0" dirty="0">
                <a:solidFill>
                  <a:srgbClr val="333333"/>
                </a:solidFill>
                <a:effectLst/>
                <a:latin typeface="Helvetica Neue" panose="02000503000000020004" pitchFamily="2" charset="0"/>
              </a:rPr>
              <a:t> every measurement has a row</a:t>
            </a:r>
            <a:br>
              <a:rPr lang="en-GB" b="0" i="0" dirty="0">
                <a:solidFill>
                  <a:srgbClr val="333333"/>
                </a:solidFill>
                <a:effectLst/>
                <a:latin typeface="Helvetica Neue" panose="02000503000000020004" pitchFamily="2" charset="0"/>
              </a:rPr>
            </a:br>
            <a:endParaRPr lang="en-GB" dirty="0">
              <a:solidFill>
                <a:srgbClr val="333333"/>
              </a:solidFill>
              <a:latin typeface="Helvetica Neue" panose="02000503000000020004" pitchFamily="2" charset="0"/>
            </a:endParaRPr>
          </a:p>
          <a:p>
            <a:pPr algn="l">
              <a:buFont typeface="+mj-lt"/>
              <a:buAutoNum type="arabicPeriod"/>
            </a:pPr>
            <a:r>
              <a:rPr lang="en-GB" b="0" i="0" dirty="0">
                <a:solidFill>
                  <a:srgbClr val="333333"/>
                </a:solidFill>
                <a:effectLst/>
                <a:latin typeface="Helvetica Neue" panose="02000503000000020004" pitchFamily="2" charset="0"/>
              </a:rPr>
              <a:t> One (1) value / cell</a:t>
            </a:r>
          </a:p>
          <a:p>
            <a:endParaRPr lang="en-NL" dirty="0"/>
          </a:p>
        </p:txBody>
      </p:sp>
    </p:spTree>
    <p:extLst>
      <p:ext uri="{BB962C8B-B14F-4D97-AF65-F5344CB8AC3E}">
        <p14:creationId xmlns:p14="http://schemas.microsoft.com/office/powerpoint/2010/main" val="33876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CE5A-5A11-A5B1-FC6F-0A47DAA91896}"/>
              </a:ext>
            </a:extLst>
          </p:cNvPr>
          <p:cNvSpPr>
            <a:spLocks noGrp="1"/>
          </p:cNvSpPr>
          <p:nvPr>
            <p:ph type="title"/>
          </p:nvPr>
        </p:nvSpPr>
        <p:spPr/>
        <p:txBody>
          <a:bodyPr/>
          <a:lstStyle/>
          <a:p>
            <a:r>
              <a:rPr lang="en-NL" dirty="0"/>
              <a:t>task</a:t>
            </a:r>
          </a:p>
        </p:txBody>
      </p:sp>
      <p:sp>
        <p:nvSpPr>
          <p:cNvPr id="3" name="Content Placeholder 2">
            <a:extLst>
              <a:ext uri="{FF2B5EF4-FFF2-40B4-BE49-F238E27FC236}">
                <a16:creationId xmlns:a16="http://schemas.microsoft.com/office/drawing/2014/main" id="{AFB43798-3F10-5A22-265C-E2EF82EFBFB7}"/>
              </a:ext>
            </a:extLst>
          </p:cNvPr>
          <p:cNvSpPr>
            <a:spLocks noGrp="1"/>
          </p:cNvSpPr>
          <p:nvPr>
            <p:ph idx="1"/>
          </p:nvPr>
        </p:nvSpPr>
        <p:spPr>
          <a:xfrm>
            <a:off x="1024128" y="2286000"/>
            <a:ext cx="4285809" cy="4023360"/>
          </a:xfrm>
        </p:spPr>
        <p:txBody>
          <a:bodyPr/>
          <a:lstStyle/>
          <a:p>
            <a:r>
              <a:rPr lang="en-GB" dirty="0"/>
              <a:t>T</a:t>
            </a:r>
            <a:r>
              <a:rPr lang="en-NL" dirty="0"/>
              <a:t>ake your agenda and plan 1 hour+ somewhere in September/October to tidy your current projects. </a:t>
            </a:r>
          </a:p>
          <a:p>
            <a:endParaRPr lang="en-NL" dirty="0"/>
          </a:p>
          <a:p>
            <a:r>
              <a:rPr lang="en-NL" dirty="0"/>
              <a:t>- folders (template folders available in the github repo for this course)</a:t>
            </a:r>
          </a:p>
          <a:p>
            <a:r>
              <a:rPr lang="en-NL" dirty="0"/>
              <a:t>- data! </a:t>
            </a:r>
          </a:p>
          <a:p>
            <a:endParaRPr lang="en-NL" dirty="0"/>
          </a:p>
        </p:txBody>
      </p:sp>
      <p:sp>
        <p:nvSpPr>
          <p:cNvPr id="4" name="TextBox 3">
            <a:extLst>
              <a:ext uri="{FF2B5EF4-FFF2-40B4-BE49-F238E27FC236}">
                <a16:creationId xmlns:a16="http://schemas.microsoft.com/office/drawing/2014/main" id="{36C14B3E-0BB5-9EA2-109B-BC8A50C7EEA7}"/>
              </a:ext>
            </a:extLst>
          </p:cNvPr>
          <p:cNvSpPr txBox="1"/>
          <p:nvPr/>
        </p:nvSpPr>
        <p:spPr>
          <a:xfrm>
            <a:off x="6096000" y="417094"/>
            <a:ext cx="5823284" cy="3477875"/>
          </a:xfrm>
          <a:prstGeom prst="rect">
            <a:avLst/>
          </a:prstGeom>
          <a:noFill/>
          <a:ln w="19050">
            <a:solidFill>
              <a:schemeClr val="accent2"/>
            </a:solidFill>
          </a:ln>
        </p:spPr>
        <p:txBody>
          <a:bodyPr wrap="square">
            <a:spAutoFit/>
          </a:bodyPr>
          <a:lstStyle/>
          <a:p>
            <a:pPr algn="l" fontAlgn="base"/>
            <a:r>
              <a:rPr lang="en-GB" sz="2000" b="1" i="0" dirty="0">
                <a:solidFill>
                  <a:srgbClr val="797979"/>
                </a:solidFill>
                <a:effectLst/>
                <a:latin typeface="inherit"/>
              </a:rPr>
              <a:t>Reminder of the rules:</a:t>
            </a:r>
          </a:p>
          <a:p>
            <a:pPr algn="l" fontAlgn="base">
              <a:buFont typeface="+mj-lt"/>
              <a:buAutoNum type="arabicPeriod"/>
            </a:pPr>
            <a:endParaRPr lang="en-GB" sz="2000" b="1" dirty="0">
              <a:solidFill>
                <a:srgbClr val="797979"/>
              </a:solidFill>
              <a:latin typeface="inherit"/>
            </a:endParaRPr>
          </a:p>
          <a:p>
            <a:pPr algn="l" fontAlgn="base">
              <a:buFont typeface="+mj-lt"/>
              <a:buAutoNum type="arabicPeriod"/>
            </a:pPr>
            <a:r>
              <a:rPr lang="en-GB" sz="2000" b="1" i="0" dirty="0">
                <a:solidFill>
                  <a:srgbClr val="797979"/>
                </a:solidFill>
                <a:effectLst/>
                <a:latin typeface="inherit"/>
              </a:rPr>
              <a:t>project = folder</a:t>
            </a:r>
            <a:r>
              <a:rPr lang="en-GB" sz="2000" b="0" i="0" dirty="0">
                <a:solidFill>
                  <a:srgbClr val="797979"/>
                </a:solidFill>
                <a:effectLst/>
                <a:latin typeface="inherit"/>
              </a:rPr>
              <a:t> .</a:t>
            </a:r>
          </a:p>
          <a:p>
            <a:pPr algn="l" fontAlgn="base">
              <a:buFont typeface="+mj-lt"/>
              <a:buAutoNum type="arabicPeriod"/>
            </a:pPr>
            <a:r>
              <a:rPr lang="en-GB" sz="2000" b="1" i="0" dirty="0">
                <a:solidFill>
                  <a:srgbClr val="797979"/>
                </a:solidFill>
                <a:effectLst/>
                <a:latin typeface="inherit"/>
              </a:rPr>
              <a:t>consistent folder structure</a:t>
            </a:r>
            <a:endParaRPr lang="en-GB" sz="2000" b="0" i="0" dirty="0">
              <a:solidFill>
                <a:srgbClr val="797979"/>
              </a:solidFill>
              <a:effectLst/>
              <a:latin typeface="inherit"/>
            </a:endParaRPr>
          </a:p>
          <a:p>
            <a:pPr algn="l" fontAlgn="base">
              <a:buFont typeface="+mj-lt"/>
              <a:buAutoNum type="arabicPeriod"/>
            </a:pPr>
            <a:r>
              <a:rPr lang="en-GB" sz="2000" b="1" i="0" dirty="0">
                <a:solidFill>
                  <a:srgbClr val="797979"/>
                </a:solidFill>
                <a:effectLst/>
                <a:latin typeface="inherit"/>
              </a:rPr>
              <a:t>Do not deep nest folders </a:t>
            </a:r>
            <a:r>
              <a:rPr lang="en-GB" sz="2000" b="1" dirty="0">
                <a:solidFill>
                  <a:srgbClr val="797979"/>
                </a:solidFill>
                <a:latin typeface="inherit"/>
              </a:rPr>
              <a:t>more than needed</a:t>
            </a:r>
          </a:p>
          <a:p>
            <a:pPr algn="l" fontAlgn="base">
              <a:buFont typeface="+mj-lt"/>
              <a:buAutoNum type="arabicPeriod"/>
            </a:pPr>
            <a:r>
              <a:rPr lang="en-GB" sz="2000" b="1" i="0" dirty="0">
                <a:solidFill>
                  <a:srgbClr val="797979"/>
                </a:solidFill>
                <a:effectLst/>
                <a:latin typeface="inherit"/>
              </a:rPr>
              <a:t>Don’t use folder names to keep meta data</a:t>
            </a:r>
            <a:endParaRPr lang="en-GB" sz="2000" b="0" i="0" dirty="0">
              <a:solidFill>
                <a:srgbClr val="797979"/>
              </a:solidFill>
              <a:effectLst/>
              <a:latin typeface="inherit"/>
            </a:endParaRPr>
          </a:p>
          <a:p>
            <a:pPr algn="l" fontAlgn="base">
              <a:buFont typeface="+mj-lt"/>
              <a:buAutoNum type="arabicPeriod"/>
            </a:pPr>
            <a:r>
              <a:rPr lang="en-GB" sz="2000" b="1" i="0" dirty="0">
                <a:solidFill>
                  <a:srgbClr val="797979"/>
                </a:solidFill>
                <a:effectLst/>
                <a:latin typeface="inherit"/>
              </a:rPr>
              <a:t>Keep information about the data, close to the data</a:t>
            </a:r>
            <a:r>
              <a:rPr lang="en-GB" sz="2000" b="0" i="0" dirty="0">
                <a:solidFill>
                  <a:srgbClr val="797979"/>
                </a:solidFill>
                <a:effectLst/>
                <a:latin typeface="inherit"/>
              </a:rPr>
              <a:t>.</a:t>
            </a:r>
          </a:p>
          <a:p>
            <a:pPr algn="l" fontAlgn="base">
              <a:buFont typeface="+mj-lt"/>
              <a:buAutoNum type="arabicPeriod"/>
            </a:pPr>
            <a:r>
              <a:rPr lang="en-GB" sz="2000" b="1" i="0" dirty="0">
                <a:solidFill>
                  <a:srgbClr val="797979"/>
                </a:solidFill>
                <a:effectLst/>
                <a:latin typeface="inherit"/>
              </a:rPr>
              <a:t>Store each dataset in its own sub-folder.</a:t>
            </a:r>
            <a:endParaRPr lang="en-GB" sz="2000" b="0" i="0" dirty="0">
              <a:solidFill>
                <a:srgbClr val="797979"/>
              </a:solidFill>
              <a:effectLst/>
              <a:latin typeface="inherit"/>
            </a:endParaRPr>
          </a:p>
          <a:p>
            <a:pPr algn="l" fontAlgn="base">
              <a:buFont typeface="+mj-lt"/>
              <a:buAutoNum type="arabicPeriod"/>
            </a:pPr>
            <a:r>
              <a:rPr lang="en-GB" sz="2000" b="1" i="0" dirty="0">
                <a:solidFill>
                  <a:srgbClr val="797979"/>
                </a:solidFill>
                <a:effectLst/>
                <a:latin typeface="inherit"/>
              </a:rPr>
              <a:t>Do not change file names </a:t>
            </a:r>
          </a:p>
          <a:p>
            <a:pPr algn="l" fontAlgn="base">
              <a:buFont typeface="+mj-lt"/>
              <a:buAutoNum type="arabicPeriod"/>
            </a:pPr>
            <a:r>
              <a:rPr lang="en-GB" sz="2000" b="1" i="0" dirty="0">
                <a:solidFill>
                  <a:srgbClr val="797979"/>
                </a:solidFill>
                <a:effectLst/>
                <a:latin typeface="inherit"/>
              </a:rPr>
              <a:t>Do not manually edit data source files. Ever.</a:t>
            </a:r>
            <a:endParaRPr lang="en-GB" sz="2000" b="0" i="0" dirty="0">
              <a:solidFill>
                <a:srgbClr val="797979"/>
              </a:solidFill>
              <a:effectLst/>
              <a:latin typeface="inherit"/>
            </a:endParaRPr>
          </a:p>
          <a:p>
            <a:pPr algn="l" fontAlgn="base">
              <a:buFont typeface="+mj-lt"/>
              <a:buAutoNum type="arabicPeriod"/>
            </a:pPr>
            <a:r>
              <a:rPr lang="en-GB" sz="2000" b="1" i="0" dirty="0">
                <a:solidFill>
                  <a:srgbClr val="797979"/>
                </a:solidFill>
                <a:effectLst/>
                <a:latin typeface="inherit"/>
              </a:rPr>
              <a:t>In code, use relative paths</a:t>
            </a:r>
            <a:endParaRPr lang="en-GB" sz="2000" b="0" i="0" dirty="0">
              <a:solidFill>
                <a:srgbClr val="797979"/>
              </a:solidFill>
              <a:effectLst/>
              <a:latin typeface="inherit"/>
            </a:endParaRPr>
          </a:p>
        </p:txBody>
      </p:sp>
    </p:spTree>
    <p:extLst>
      <p:ext uri="{BB962C8B-B14F-4D97-AF65-F5344CB8AC3E}">
        <p14:creationId xmlns:p14="http://schemas.microsoft.com/office/powerpoint/2010/main" val="1565139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2079C-A456-E465-ADD2-63151E1E4DDE}"/>
              </a:ext>
            </a:extLst>
          </p:cNvPr>
          <p:cNvSpPr>
            <a:spLocks noGrp="1"/>
          </p:cNvSpPr>
          <p:nvPr>
            <p:ph type="title"/>
          </p:nvPr>
        </p:nvSpPr>
        <p:spPr>
          <a:xfrm>
            <a:off x="634275" y="640080"/>
            <a:ext cx="6707817" cy="3034857"/>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Workflow: </a:t>
            </a:r>
            <a:r>
              <a:rPr lang="en-US" kern="1200" cap="all" spc="200" baseline="0" dirty="0" err="1">
                <a:solidFill>
                  <a:srgbClr val="FFFFFF"/>
                </a:solidFill>
                <a:latin typeface="+mj-lt"/>
                <a:ea typeface="+mj-ea"/>
                <a:cs typeface="+mj-cs"/>
              </a:rPr>
              <a:t>analyse</a:t>
            </a:r>
            <a:r>
              <a:rPr lang="en-US" kern="1200" cap="all" spc="200" baseline="0" dirty="0">
                <a:solidFill>
                  <a:srgbClr val="FFFFFF"/>
                </a:solidFill>
                <a:latin typeface="+mj-lt"/>
                <a:ea typeface="+mj-ea"/>
                <a:cs typeface="+mj-cs"/>
              </a:rPr>
              <a:t> and write</a:t>
            </a:r>
          </a:p>
        </p:txBody>
      </p:sp>
      <p:sp>
        <p:nvSpPr>
          <p:cNvPr id="3" name="Text Placeholder 2">
            <a:extLst>
              <a:ext uri="{FF2B5EF4-FFF2-40B4-BE49-F238E27FC236}">
                <a16:creationId xmlns:a16="http://schemas.microsoft.com/office/drawing/2014/main" id="{795378EF-3FAD-D02A-0BF8-A3C2EB4BB665}"/>
              </a:ext>
            </a:extLst>
          </p:cNvPr>
          <p:cNvSpPr>
            <a:spLocks noGrp="1"/>
          </p:cNvSpPr>
          <p:nvPr>
            <p:ph type="body" idx="1"/>
          </p:nvPr>
        </p:nvSpPr>
        <p:spPr>
          <a:xfrm>
            <a:off x="638920" y="3849539"/>
            <a:ext cx="6703157" cy="2359417"/>
          </a:xfrm>
        </p:spPr>
        <p:txBody>
          <a:bodyPr vert="horz" lIns="91440" tIns="45720" rIns="91440" bIns="45720" rtlCol="0" anchor="t">
            <a:normAutofit/>
          </a:bodyPr>
          <a:lstStyle/>
          <a:p>
            <a:pPr algn="r"/>
            <a:endParaRPr lang="en-US" sz="2000">
              <a:solidFill>
                <a:srgbClr val="FFFFFF"/>
              </a:solidFill>
            </a:endParaRPr>
          </a:p>
        </p:txBody>
      </p:sp>
      <p:cxnSp>
        <p:nvCxnSpPr>
          <p:cNvPr id="10"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Workflow">
            <a:extLst>
              <a:ext uri="{FF2B5EF4-FFF2-40B4-BE49-F238E27FC236}">
                <a16:creationId xmlns:a16="http://schemas.microsoft.com/office/drawing/2014/main" id="{26C76A7B-6EF1-45B4-EAAC-3249684116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1190346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95021-7166-2235-23F5-C29FB185E64C}"/>
              </a:ext>
            </a:extLst>
          </p:cNvPr>
          <p:cNvSpPr>
            <a:spLocks noGrp="1"/>
          </p:cNvSpPr>
          <p:nvPr>
            <p:ph type="title"/>
          </p:nvPr>
        </p:nvSpPr>
        <p:spPr/>
        <p:txBody>
          <a:bodyPr/>
          <a:lstStyle/>
          <a:p>
            <a:r>
              <a:rPr lang="en-GB" dirty="0"/>
              <a:t>R</a:t>
            </a:r>
            <a:r>
              <a:rPr lang="en-NL" dirty="0"/>
              <a:t>eproduceerbare data analyse</a:t>
            </a:r>
          </a:p>
        </p:txBody>
      </p:sp>
      <p:sp>
        <p:nvSpPr>
          <p:cNvPr id="3" name="Content Placeholder 2">
            <a:extLst>
              <a:ext uri="{FF2B5EF4-FFF2-40B4-BE49-F238E27FC236}">
                <a16:creationId xmlns:a16="http://schemas.microsoft.com/office/drawing/2014/main" id="{0BB29710-9D5F-0FFB-517C-ED4B1E8466F0}"/>
              </a:ext>
            </a:extLst>
          </p:cNvPr>
          <p:cNvSpPr>
            <a:spLocks noGrp="1"/>
          </p:cNvSpPr>
          <p:nvPr>
            <p:ph idx="1"/>
          </p:nvPr>
        </p:nvSpPr>
        <p:spPr/>
        <p:txBody>
          <a:bodyPr/>
          <a:lstStyle/>
          <a:p>
            <a:endParaRPr lang="en-NL"/>
          </a:p>
        </p:txBody>
      </p:sp>
      <p:pic>
        <p:nvPicPr>
          <p:cNvPr id="1026" name="Picture 2" descr="Parameters">
            <a:extLst>
              <a:ext uri="{FF2B5EF4-FFF2-40B4-BE49-F238E27FC236}">
                <a16:creationId xmlns:a16="http://schemas.microsoft.com/office/drawing/2014/main" id="{8E74E21E-A320-10F7-A048-1542A4300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8" y="111368"/>
            <a:ext cx="11116326" cy="67466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A0B226-439D-4B09-16AA-7365968FE901}"/>
              </a:ext>
            </a:extLst>
          </p:cNvPr>
          <p:cNvSpPr txBox="1"/>
          <p:nvPr/>
        </p:nvSpPr>
        <p:spPr>
          <a:xfrm>
            <a:off x="2597445" y="5614184"/>
            <a:ext cx="6432884" cy="646331"/>
          </a:xfrm>
          <a:prstGeom prst="rect">
            <a:avLst/>
          </a:prstGeom>
          <a:noFill/>
        </p:spPr>
        <p:txBody>
          <a:bodyPr wrap="square" rtlCol="0">
            <a:spAutoFit/>
          </a:bodyPr>
          <a:lstStyle/>
          <a:p>
            <a:r>
              <a:rPr lang="en-GB" sz="3600" dirty="0"/>
              <a:t>O</a:t>
            </a:r>
            <a:r>
              <a:rPr lang="en-NL" sz="3600" dirty="0"/>
              <a:t>ne file to connect them all</a:t>
            </a:r>
          </a:p>
        </p:txBody>
      </p:sp>
    </p:spTree>
    <p:extLst>
      <p:ext uri="{BB962C8B-B14F-4D97-AF65-F5344CB8AC3E}">
        <p14:creationId xmlns:p14="http://schemas.microsoft.com/office/powerpoint/2010/main" val="259909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5B97-7CDC-9496-8D7C-821BAFC003EE}"/>
              </a:ext>
            </a:extLst>
          </p:cNvPr>
          <p:cNvSpPr>
            <a:spLocks noGrp="1"/>
          </p:cNvSpPr>
          <p:nvPr>
            <p:ph type="title"/>
          </p:nvPr>
        </p:nvSpPr>
        <p:spPr/>
        <p:txBody>
          <a:bodyPr/>
          <a:lstStyle/>
          <a:p>
            <a:r>
              <a:rPr lang="en-GB" dirty="0"/>
              <a:t>C</a:t>
            </a:r>
            <a:r>
              <a:rPr lang="en-NL" dirty="0"/>
              <a:t>ode along</a:t>
            </a:r>
          </a:p>
        </p:txBody>
      </p:sp>
      <p:sp>
        <p:nvSpPr>
          <p:cNvPr id="3" name="Content Placeholder 2">
            <a:extLst>
              <a:ext uri="{FF2B5EF4-FFF2-40B4-BE49-F238E27FC236}">
                <a16:creationId xmlns:a16="http://schemas.microsoft.com/office/drawing/2014/main" id="{FD0B6078-9C54-EDFD-3323-C53D6F418C8B}"/>
              </a:ext>
            </a:extLst>
          </p:cNvPr>
          <p:cNvSpPr>
            <a:spLocks noGrp="1"/>
          </p:cNvSpPr>
          <p:nvPr>
            <p:ph idx="1"/>
          </p:nvPr>
        </p:nvSpPr>
        <p:spPr/>
        <p:txBody>
          <a:bodyPr>
            <a:normAutofit/>
          </a:bodyPr>
          <a:lstStyle/>
          <a:p>
            <a:r>
              <a:rPr lang="en-GB" dirty="0"/>
              <a:t>O</a:t>
            </a:r>
            <a:r>
              <a:rPr lang="en-NL" dirty="0"/>
              <a:t>pen the lit programming template project folder</a:t>
            </a:r>
          </a:p>
          <a:p>
            <a:r>
              <a:rPr lang="en-GB" dirty="0"/>
              <a:t>O</a:t>
            </a:r>
            <a:r>
              <a:rPr lang="en-NL" dirty="0"/>
              <a:t>pen the .Rmd file</a:t>
            </a:r>
          </a:p>
          <a:p>
            <a:endParaRPr lang="en-NL" dirty="0"/>
          </a:p>
          <a:p>
            <a:endParaRPr lang="en-NL" dirty="0"/>
          </a:p>
          <a:p>
            <a:r>
              <a:rPr lang="en-GB" dirty="0"/>
              <a:t>P</a:t>
            </a:r>
            <a:r>
              <a:rPr lang="en-NL" dirty="0"/>
              <a:t>ackages used by me:</a:t>
            </a:r>
          </a:p>
          <a:p>
            <a:r>
              <a:rPr lang="en-GB" dirty="0"/>
              <a:t>t</a:t>
            </a:r>
            <a:r>
              <a:rPr lang="en-NL" dirty="0"/>
              <a:t>inytex (latex)</a:t>
            </a:r>
          </a:p>
          <a:p>
            <a:r>
              <a:rPr lang="en-GB" dirty="0"/>
              <a:t>r</a:t>
            </a:r>
            <a:r>
              <a:rPr lang="en-NL" dirty="0"/>
              <a:t>ticles (paper templates)</a:t>
            </a:r>
          </a:p>
          <a:p>
            <a:r>
              <a:rPr lang="en-GB" dirty="0"/>
              <a:t>Reticulate</a:t>
            </a:r>
            <a:r>
              <a:rPr lang="en-NL" dirty="0"/>
              <a:t> (to use Python)</a:t>
            </a:r>
          </a:p>
        </p:txBody>
      </p:sp>
    </p:spTree>
    <p:extLst>
      <p:ext uri="{BB962C8B-B14F-4D97-AF65-F5344CB8AC3E}">
        <p14:creationId xmlns:p14="http://schemas.microsoft.com/office/powerpoint/2010/main" val="178563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2079C-A456-E465-ADD2-63151E1E4DDE}"/>
              </a:ext>
            </a:extLst>
          </p:cNvPr>
          <p:cNvSpPr>
            <a:spLocks noGrp="1"/>
          </p:cNvSpPr>
          <p:nvPr>
            <p:ph type="title"/>
          </p:nvPr>
        </p:nvSpPr>
        <p:spPr>
          <a:xfrm>
            <a:off x="634275" y="640080"/>
            <a:ext cx="6707817" cy="3034857"/>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Workflow: </a:t>
            </a:r>
            <a:r>
              <a:rPr lang="en-US" dirty="0">
                <a:solidFill>
                  <a:srgbClr val="FFFFFF"/>
                </a:solidFill>
              </a:rPr>
              <a:t>change things</a:t>
            </a:r>
            <a:endParaRPr lang="en-US" kern="1200" cap="all" spc="200" baseline="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795378EF-3FAD-D02A-0BF8-A3C2EB4BB665}"/>
              </a:ext>
            </a:extLst>
          </p:cNvPr>
          <p:cNvSpPr>
            <a:spLocks noGrp="1"/>
          </p:cNvSpPr>
          <p:nvPr>
            <p:ph type="body" idx="1"/>
          </p:nvPr>
        </p:nvSpPr>
        <p:spPr>
          <a:xfrm>
            <a:off x="638920" y="3849539"/>
            <a:ext cx="6703157" cy="2359417"/>
          </a:xfrm>
        </p:spPr>
        <p:txBody>
          <a:bodyPr vert="horz" lIns="91440" tIns="45720" rIns="91440" bIns="45720" rtlCol="0" anchor="t">
            <a:normAutofit/>
          </a:bodyPr>
          <a:lstStyle/>
          <a:p>
            <a:pPr algn="r"/>
            <a:endParaRPr lang="en-US" sz="2000">
              <a:solidFill>
                <a:srgbClr val="FFFFFF"/>
              </a:solidFill>
            </a:endParaRP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Workflow">
            <a:extLst>
              <a:ext uri="{FF2B5EF4-FFF2-40B4-BE49-F238E27FC236}">
                <a16:creationId xmlns:a16="http://schemas.microsoft.com/office/drawing/2014/main" id="{26C76A7B-6EF1-45B4-EAAC-3249684116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2635594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5B97-7CDC-9496-8D7C-821BAFC003EE}"/>
              </a:ext>
            </a:extLst>
          </p:cNvPr>
          <p:cNvSpPr>
            <a:spLocks noGrp="1"/>
          </p:cNvSpPr>
          <p:nvPr>
            <p:ph type="title"/>
          </p:nvPr>
        </p:nvSpPr>
        <p:spPr/>
        <p:txBody>
          <a:bodyPr/>
          <a:lstStyle/>
          <a:p>
            <a:r>
              <a:rPr lang="nl-NL" dirty="0"/>
              <a:t>Version control</a:t>
            </a:r>
            <a:endParaRPr lang="en-NL" dirty="0"/>
          </a:p>
        </p:txBody>
      </p:sp>
      <p:sp>
        <p:nvSpPr>
          <p:cNvPr id="3" name="Content Placeholder 2">
            <a:extLst>
              <a:ext uri="{FF2B5EF4-FFF2-40B4-BE49-F238E27FC236}">
                <a16:creationId xmlns:a16="http://schemas.microsoft.com/office/drawing/2014/main" id="{FD0B6078-9C54-EDFD-3323-C53D6F418C8B}"/>
              </a:ext>
            </a:extLst>
          </p:cNvPr>
          <p:cNvSpPr>
            <a:spLocks noGrp="1"/>
          </p:cNvSpPr>
          <p:nvPr>
            <p:ph idx="1"/>
          </p:nvPr>
        </p:nvSpPr>
        <p:spPr/>
        <p:txBody>
          <a:bodyPr>
            <a:normAutofit/>
          </a:bodyPr>
          <a:lstStyle/>
          <a:p>
            <a:r>
              <a:rPr lang="en-NL" sz="2800" dirty="0"/>
              <a:t>use the folder structure provided </a:t>
            </a:r>
          </a:p>
          <a:p>
            <a:pPr lvl="2"/>
            <a:r>
              <a:rPr lang="en-NL" sz="2400" dirty="0"/>
              <a:t>always keep current version on top</a:t>
            </a:r>
          </a:p>
          <a:p>
            <a:pPr lvl="2"/>
            <a:r>
              <a:rPr lang="en-GB" sz="2400" dirty="0"/>
              <a:t>K</a:t>
            </a:r>
            <a:r>
              <a:rPr lang="en-NL" sz="2400" dirty="0"/>
              <a:t>eep old versions in subfolders</a:t>
            </a:r>
            <a:br>
              <a:rPr lang="en-NL" sz="2000" dirty="0"/>
            </a:br>
            <a:endParaRPr lang="en-NL" sz="2000" dirty="0"/>
          </a:p>
          <a:p>
            <a:r>
              <a:rPr lang="en-GB" sz="2800" dirty="0"/>
              <a:t>Next step: U</a:t>
            </a:r>
            <a:r>
              <a:rPr lang="en-NL" sz="2800" dirty="0"/>
              <a:t>se github!</a:t>
            </a:r>
          </a:p>
          <a:p>
            <a:pPr lvl="2"/>
            <a:r>
              <a:rPr lang="en-GB" sz="2400" dirty="0"/>
              <a:t>D</a:t>
            </a:r>
            <a:r>
              <a:rPr lang="en-NL" sz="2400" dirty="0"/>
              <a:t>oes the version control for you </a:t>
            </a:r>
          </a:p>
          <a:p>
            <a:pPr lvl="2"/>
            <a:r>
              <a:rPr lang="en-GB" sz="2400" dirty="0"/>
              <a:t>M</a:t>
            </a:r>
            <a:r>
              <a:rPr lang="en-NL" sz="2400" dirty="0"/>
              <a:t>akes it easier to share</a:t>
            </a:r>
          </a:p>
          <a:p>
            <a:pPr lvl="2"/>
            <a:r>
              <a:rPr lang="en-GB" sz="2400" dirty="0"/>
              <a:t>(C</a:t>
            </a:r>
            <a:r>
              <a:rPr lang="en-NL" sz="2400" dirty="0"/>
              <a:t>annot host large data files)</a:t>
            </a:r>
          </a:p>
          <a:p>
            <a:pPr lvl="2"/>
            <a:r>
              <a:rPr lang="en-NL" sz="2400" dirty="0"/>
              <a:t>We do online crash courses for free, come join us</a:t>
            </a:r>
          </a:p>
        </p:txBody>
      </p:sp>
    </p:spTree>
    <p:extLst>
      <p:ext uri="{BB962C8B-B14F-4D97-AF65-F5344CB8AC3E}">
        <p14:creationId xmlns:p14="http://schemas.microsoft.com/office/powerpoint/2010/main" val="182961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29A4B2-2260-E9B9-6557-60C3B5017E18}"/>
              </a:ext>
            </a:extLst>
          </p:cNvPr>
          <p:cNvSpPr>
            <a:spLocks noGrp="1"/>
          </p:cNvSpPr>
          <p:nvPr>
            <p:ph idx="1"/>
          </p:nvPr>
        </p:nvSpPr>
        <p:spPr>
          <a:xfrm>
            <a:off x="8334531" y="585216"/>
            <a:ext cx="3312826" cy="5724144"/>
          </a:xfrm>
        </p:spPr>
        <p:txBody>
          <a:bodyPr>
            <a:normAutofit/>
          </a:bodyPr>
          <a:lstStyle/>
          <a:p>
            <a:r>
              <a:rPr lang="en-NL" sz="2800" dirty="0"/>
              <a:t>Introduction with our prior (context)</a:t>
            </a:r>
          </a:p>
          <a:p>
            <a:r>
              <a:rPr lang="en-GB" sz="2800" dirty="0"/>
              <a:t>M</a:t>
            </a:r>
            <a:r>
              <a:rPr lang="en-NL" sz="2800" dirty="0"/>
              <a:t>ethods (shop, weight, safety info, informed consents etc)</a:t>
            </a:r>
          </a:p>
          <a:p>
            <a:r>
              <a:rPr lang="en-NL" sz="2800" dirty="0">
                <a:sym typeface="Wingdings" pitchFamily="2" charset="2"/>
              </a:rPr>
              <a:t> replicable</a:t>
            </a:r>
            <a:endParaRPr lang="en-NL" sz="2800" dirty="0"/>
          </a:p>
        </p:txBody>
      </p:sp>
      <p:pic>
        <p:nvPicPr>
          <p:cNvPr id="5" name="Picture 4">
            <a:extLst>
              <a:ext uri="{FF2B5EF4-FFF2-40B4-BE49-F238E27FC236}">
                <a16:creationId xmlns:a16="http://schemas.microsoft.com/office/drawing/2014/main" id="{1218F7B4-80DF-B6B7-41E6-52841309239F}"/>
              </a:ext>
            </a:extLst>
          </p:cNvPr>
          <p:cNvPicPr>
            <a:picLocks noChangeAspect="1"/>
          </p:cNvPicPr>
          <p:nvPr/>
        </p:nvPicPr>
        <p:blipFill>
          <a:blip r:embed="rId3"/>
          <a:stretch>
            <a:fillRect/>
          </a:stretch>
        </p:blipFill>
        <p:spPr>
          <a:xfrm>
            <a:off x="544643" y="441725"/>
            <a:ext cx="7014489" cy="5974550"/>
          </a:xfrm>
          <a:prstGeom prst="rect">
            <a:avLst/>
          </a:prstGeom>
        </p:spPr>
      </p:pic>
      <p:pic>
        <p:nvPicPr>
          <p:cNvPr id="6" name="Picture 5">
            <a:extLst>
              <a:ext uri="{FF2B5EF4-FFF2-40B4-BE49-F238E27FC236}">
                <a16:creationId xmlns:a16="http://schemas.microsoft.com/office/drawing/2014/main" id="{D83F1275-7D44-D4C7-7FE0-A9202A814CD4}"/>
              </a:ext>
            </a:extLst>
          </p:cNvPr>
          <p:cNvPicPr>
            <a:picLocks noChangeAspect="1"/>
          </p:cNvPicPr>
          <p:nvPr/>
        </p:nvPicPr>
        <p:blipFill>
          <a:blip r:embed="rId4"/>
          <a:stretch>
            <a:fillRect/>
          </a:stretch>
        </p:blipFill>
        <p:spPr>
          <a:xfrm>
            <a:off x="8113239" y="3567659"/>
            <a:ext cx="3534118" cy="3010164"/>
          </a:xfrm>
          <a:prstGeom prst="rect">
            <a:avLst/>
          </a:prstGeom>
        </p:spPr>
      </p:pic>
    </p:spTree>
    <p:extLst>
      <p:ext uri="{BB962C8B-B14F-4D97-AF65-F5344CB8AC3E}">
        <p14:creationId xmlns:p14="http://schemas.microsoft.com/office/powerpoint/2010/main" val="75926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2079C-A456-E465-ADD2-63151E1E4DDE}"/>
              </a:ext>
            </a:extLst>
          </p:cNvPr>
          <p:cNvSpPr>
            <a:spLocks noGrp="1"/>
          </p:cNvSpPr>
          <p:nvPr>
            <p:ph type="title"/>
          </p:nvPr>
        </p:nvSpPr>
        <p:spPr>
          <a:xfrm>
            <a:off x="634275" y="640080"/>
            <a:ext cx="6707817" cy="3034857"/>
          </a:xfrm>
        </p:spPr>
        <p:txBody>
          <a:bodyPr vert="horz" lIns="91440" tIns="45720" rIns="91440" bIns="45720" rtlCol="0" anchor="b">
            <a:normAutofit/>
          </a:bodyPr>
          <a:lstStyle/>
          <a:p>
            <a:r>
              <a:rPr lang="en-US" kern="1200" cap="all" spc="200" baseline="0" dirty="0">
                <a:solidFill>
                  <a:srgbClr val="FFFFFF"/>
                </a:solidFill>
                <a:latin typeface="+mj-lt"/>
                <a:ea typeface="+mj-ea"/>
                <a:cs typeface="+mj-cs"/>
              </a:rPr>
              <a:t>Workflow: share</a:t>
            </a:r>
          </a:p>
        </p:txBody>
      </p:sp>
      <p:sp>
        <p:nvSpPr>
          <p:cNvPr id="3" name="Text Placeholder 2">
            <a:extLst>
              <a:ext uri="{FF2B5EF4-FFF2-40B4-BE49-F238E27FC236}">
                <a16:creationId xmlns:a16="http://schemas.microsoft.com/office/drawing/2014/main" id="{795378EF-3FAD-D02A-0BF8-A3C2EB4BB665}"/>
              </a:ext>
            </a:extLst>
          </p:cNvPr>
          <p:cNvSpPr>
            <a:spLocks noGrp="1"/>
          </p:cNvSpPr>
          <p:nvPr>
            <p:ph type="body" idx="1"/>
          </p:nvPr>
        </p:nvSpPr>
        <p:spPr>
          <a:xfrm>
            <a:off x="638920" y="3849539"/>
            <a:ext cx="6703157" cy="2359417"/>
          </a:xfrm>
        </p:spPr>
        <p:txBody>
          <a:bodyPr vert="horz" lIns="91440" tIns="45720" rIns="91440" bIns="45720" rtlCol="0" anchor="t">
            <a:normAutofit lnSpcReduction="10000"/>
          </a:bodyPr>
          <a:lstStyle/>
          <a:p>
            <a:pPr algn="r"/>
            <a:r>
              <a:rPr lang="en-US" sz="2000" dirty="0">
                <a:solidFill>
                  <a:srgbClr val="FFFFFF"/>
                </a:solidFill>
              </a:rPr>
              <a:t>“here is a link to the </a:t>
            </a:r>
            <a:r>
              <a:rPr lang="en-US" sz="2000" dirty="0" err="1">
                <a:solidFill>
                  <a:srgbClr val="FFFFFF"/>
                </a:solidFill>
              </a:rPr>
              <a:t>github</a:t>
            </a:r>
            <a:r>
              <a:rPr lang="en-US" sz="2000" dirty="0">
                <a:solidFill>
                  <a:srgbClr val="FFFFFF"/>
                </a:solidFill>
              </a:rPr>
              <a:t> repo”</a:t>
            </a:r>
          </a:p>
          <a:p>
            <a:pPr algn="r"/>
            <a:endParaRPr lang="en-US" sz="2000" dirty="0">
              <a:solidFill>
                <a:srgbClr val="FFFFFF"/>
              </a:solidFill>
            </a:endParaRPr>
          </a:p>
          <a:p>
            <a:pPr algn="r"/>
            <a:r>
              <a:rPr lang="en-US" sz="2000" dirty="0">
                <a:solidFill>
                  <a:srgbClr val="FFFFFF"/>
                </a:solidFill>
              </a:rPr>
              <a:t>Or at least:</a:t>
            </a:r>
          </a:p>
          <a:p>
            <a:pPr algn="r"/>
            <a:endParaRPr lang="en-US" sz="2000" dirty="0">
              <a:solidFill>
                <a:srgbClr val="FFFFFF"/>
              </a:solidFill>
            </a:endParaRPr>
          </a:p>
          <a:p>
            <a:pPr algn="r"/>
            <a:r>
              <a:rPr lang="en-US" sz="2000" dirty="0">
                <a:solidFill>
                  <a:srgbClr val="FFFFFF"/>
                </a:solidFill>
              </a:rPr>
              <a:t>“here is a zip of my current project folder”</a:t>
            </a:r>
          </a:p>
          <a:p>
            <a:pPr algn="r"/>
            <a:endParaRPr lang="en-US" sz="2000" dirty="0">
              <a:solidFill>
                <a:srgbClr val="FFFFFF"/>
              </a:solidFill>
            </a:endParaRPr>
          </a:p>
          <a:p>
            <a:pPr algn="r"/>
            <a:r>
              <a:rPr lang="en-US" sz="2000" dirty="0">
                <a:solidFill>
                  <a:srgbClr val="FFFFFF"/>
                </a:solidFill>
              </a:rPr>
              <a:t>Share all info, not only data!</a:t>
            </a:r>
          </a:p>
        </p:txBody>
      </p:sp>
      <p:cxnSp>
        <p:nvCxnSpPr>
          <p:cNvPr id="10"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Workflow">
            <a:extLst>
              <a:ext uri="{FF2B5EF4-FFF2-40B4-BE49-F238E27FC236}">
                <a16:creationId xmlns:a16="http://schemas.microsoft.com/office/drawing/2014/main" id="{26C76A7B-6EF1-45B4-EAAC-3249684116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21949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D4D4-F7CB-105B-6CCC-45BB84D80CCE}"/>
              </a:ext>
            </a:extLst>
          </p:cNvPr>
          <p:cNvSpPr>
            <a:spLocks noGrp="1"/>
          </p:cNvSpPr>
          <p:nvPr>
            <p:ph type="title"/>
          </p:nvPr>
        </p:nvSpPr>
        <p:spPr/>
        <p:txBody>
          <a:bodyPr/>
          <a:lstStyle/>
          <a:p>
            <a:r>
              <a:rPr lang="en-NL" dirty="0"/>
              <a:t>links</a:t>
            </a:r>
          </a:p>
        </p:txBody>
      </p:sp>
      <p:sp>
        <p:nvSpPr>
          <p:cNvPr id="3" name="Content Placeholder 2">
            <a:extLst>
              <a:ext uri="{FF2B5EF4-FFF2-40B4-BE49-F238E27FC236}">
                <a16:creationId xmlns:a16="http://schemas.microsoft.com/office/drawing/2014/main" id="{7F3CDBC3-BA4D-E76D-1470-78D8873484FA}"/>
              </a:ext>
            </a:extLst>
          </p:cNvPr>
          <p:cNvSpPr>
            <a:spLocks noGrp="1"/>
          </p:cNvSpPr>
          <p:nvPr>
            <p:ph idx="1"/>
          </p:nvPr>
        </p:nvSpPr>
        <p:spPr/>
        <p:txBody>
          <a:bodyPr/>
          <a:lstStyle/>
          <a:p>
            <a:r>
              <a:rPr lang="en-NL" dirty="0"/>
              <a:t>Guerilla analytics: </a:t>
            </a:r>
            <a:r>
              <a:rPr lang="en-GB" dirty="0">
                <a:hlinkClick r:id="rId2"/>
              </a:rPr>
              <a:t>https://guerrilla-analytics.net/</a:t>
            </a:r>
            <a:endParaRPr lang="en-GB" dirty="0"/>
          </a:p>
          <a:p>
            <a:endParaRPr lang="en-NL" dirty="0"/>
          </a:p>
          <a:p>
            <a:r>
              <a:rPr lang="en-NL" dirty="0"/>
              <a:t>R4datascience: </a:t>
            </a:r>
            <a:r>
              <a:rPr lang="en-GB" dirty="0">
                <a:hlinkClick r:id="rId3"/>
              </a:rPr>
              <a:t>https://r4ds.hadley.nz/</a:t>
            </a:r>
            <a:endParaRPr lang="en-GB" dirty="0"/>
          </a:p>
          <a:p>
            <a:endParaRPr lang="en-GB" dirty="0"/>
          </a:p>
          <a:p>
            <a:r>
              <a:rPr lang="en-GB" dirty="0"/>
              <a:t>Python for everybody: </a:t>
            </a:r>
            <a:r>
              <a:rPr lang="en-GB" dirty="0">
                <a:hlinkClick r:id="rId4"/>
              </a:rPr>
              <a:t>https://www.py4e.com/</a:t>
            </a:r>
            <a:endParaRPr lang="en-GB" dirty="0"/>
          </a:p>
          <a:p>
            <a:endParaRPr lang="en-GB" dirty="0"/>
          </a:p>
          <a:p>
            <a:endParaRPr lang="en-NL" dirty="0"/>
          </a:p>
        </p:txBody>
      </p:sp>
    </p:spTree>
    <p:extLst>
      <p:ext uri="{BB962C8B-B14F-4D97-AF65-F5344CB8AC3E}">
        <p14:creationId xmlns:p14="http://schemas.microsoft.com/office/powerpoint/2010/main" val="1682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1BE2-E8CC-DFD3-C431-9897D1F088C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6D3C458-C585-0758-64F3-5FD1120912C1}"/>
              </a:ext>
            </a:extLst>
          </p:cNvPr>
          <p:cNvSpPr>
            <a:spLocks noGrp="1"/>
          </p:cNvSpPr>
          <p:nvPr>
            <p:ph idx="1"/>
          </p:nvPr>
        </p:nvSpPr>
        <p:spPr/>
        <p:txBody>
          <a:bodyPr/>
          <a:lstStyle/>
          <a:p>
            <a:endParaRPr lang="en-NL" dirty="0"/>
          </a:p>
        </p:txBody>
      </p:sp>
      <p:grpSp>
        <p:nvGrpSpPr>
          <p:cNvPr id="8" name="Group 7">
            <a:extLst>
              <a:ext uri="{FF2B5EF4-FFF2-40B4-BE49-F238E27FC236}">
                <a16:creationId xmlns:a16="http://schemas.microsoft.com/office/drawing/2014/main" id="{E0A349C4-BF3D-E834-68D7-E328D707A873}"/>
              </a:ext>
            </a:extLst>
          </p:cNvPr>
          <p:cNvGrpSpPr/>
          <p:nvPr/>
        </p:nvGrpSpPr>
        <p:grpSpPr>
          <a:xfrm>
            <a:off x="2127146" y="585216"/>
            <a:ext cx="7937708" cy="5050020"/>
            <a:chOff x="2260600" y="406400"/>
            <a:chExt cx="7670800" cy="4656713"/>
          </a:xfrm>
        </p:grpSpPr>
        <p:pic>
          <p:nvPicPr>
            <p:cNvPr id="4" name="Picture 3">
              <a:extLst>
                <a:ext uri="{FF2B5EF4-FFF2-40B4-BE49-F238E27FC236}">
                  <a16:creationId xmlns:a16="http://schemas.microsoft.com/office/drawing/2014/main" id="{8477EC98-2109-60DC-EC19-49D25DE99D94}"/>
                </a:ext>
              </a:extLst>
            </p:cNvPr>
            <p:cNvPicPr>
              <a:picLocks noChangeAspect="1"/>
            </p:cNvPicPr>
            <p:nvPr/>
          </p:nvPicPr>
          <p:blipFill rotWithShape="1">
            <a:blip r:embed="rId3"/>
            <a:srcRect b="33445"/>
            <a:stretch/>
          </p:blipFill>
          <p:spPr>
            <a:xfrm>
              <a:off x="2260600" y="406400"/>
              <a:ext cx="7670800" cy="4023360"/>
            </a:xfrm>
            <a:prstGeom prst="rect">
              <a:avLst/>
            </a:prstGeom>
          </p:spPr>
        </p:pic>
        <p:sp>
          <p:nvSpPr>
            <p:cNvPr id="5" name="TextBox 4">
              <a:extLst>
                <a:ext uri="{FF2B5EF4-FFF2-40B4-BE49-F238E27FC236}">
                  <a16:creationId xmlns:a16="http://schemas.microsoft.com/office/drawing/2014/main" id="{289EE8D0-9D9F-A8F3-736B-07075C5E89AE}"/>
                </a:ext>
              </a:extLst>
            </p:cNvPr>
            <p:cNvSpPr txBox="1"/>
            <p:nvPr/>
          </p:nvSpPr>
          <p:spPr>
            <a:xfrm>
              <a:off x="3102964" y="1978702"/>
              <a:ext cx="1933731" cy="369332"/>
            </a:xfrm>
            <a:prstGeom prst="rect">
              <a:avLst/>
            </a:prstGeom>
            <a:solidFill>
              <a:schemeClr val="bg1"/>
            </a:solidFill>
          </p:spPr>
          <p:txBody>
            <a:bodyPr wrap="square" rtlCol="0">
              <a:spAutoFit/>
            </a:bodyPr>
            <a:lstStyle/>
            <a:p>
              <a:r>
                <a:rPr lang="en-GB" dirty="0"/>
                <a:t>D</a:t>
              </a:r>
              <a:r>
                <a:rPr lang="en-NL" dirty="0"/>
                <a:t>r X</a:t>
              </a:r>
            </a:p>
          </p:txBody>
        </p:sp>
        <p:pic>
          <p:nvPicPr>
            <p:cNvPr id="7" name="Picture 6">
              <a:extLst>
                <a:ext uri="{FF2B5EF4-FFF2-40B4-BE49-F238E27FC236}">
                  <a16:creationId xmlns:a16="http://schemas.microsoft.com/office/drawing/2014/main" id="{2619380E-C61D-15EA-4A9C-B7A3BA51B8B0}"/>
                </a:ext>
              </a:extLst>
            </p:cNvPr>
            <p:cNvPicPr>
              <a:picLocks noChangeAspect="1"/>
            </p:cNvPicPr>
            <p:nvPr/>
          </p:nvPicPr>
          <p:blipFill rotWithShape="1">
            <a:blip r:embed="rId3"/>
            <a:srcRect t="60171"/>
            <a:stretch/>
          </p:blipFill>
          <p:spPr>
            <a:xfrm>
              <a:off x="2260600" y="2655332"/>
              <a:ext cx="7670800" cy="2407781"/>
            </a:xfrm>
            <a:prstGeom prst="rect">
              <a:avLst/>
            </a:prstGeom>
          </p:spPr>
        </p:pic>
      </p:grpSp>
    </p:spTree>
    <p:extLst>
      <p:ext uri="{BB962C8B-B14F-4D97-AF65-F5344CB8AC3E}">
        <p14:creationId xmlns:p14="http://schemas.microsoft.com/office/powerpoint/2010/main" val="1093236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13EA6-0364-A01F-7AD6-944DF6238FA5}"/>
              </a:ext>
            </a:extLst>
          </p:cNvPr>
          <p:cNvSpPr>
            <a:spLocks noGrp="1"/>
          </p:cNvSpPr>
          <p:nvPr>
            <p:ph idx="1"/>
          </p:nvPr>
        </p:nvSpPr>
        <p:spPr/>
        <p:txBody>
          <a:bodyPr/>
          <a:lstStyle/>
          <a:p>
            <a:endParaRPr lang="en-NL" dirty="0"/>
          </a:p>
        </p:txBody>
      </p:sp>
      <p:pic>
        <p:nvPicPr>
          <p:cNvPr id="4" name="Picture 2">
            <a:extLst>
              <a:ext uri="{FF2B5EF4-FFF2-40B4-BE49-F238E27FC236}">
                <a16:creationId xmlns:a16="http://schemas.microsoft.com/office/drawing/2014/main" id="{3D09AA3D-C89B-B154-271B-DDFFCDFE0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619" y="971466"/>
            <a:ext cx="8107346" cy="47377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9B77A1-354C-00CA-A4B5-50597B6C2EDA}"/>
              </a:ext>
            </a:extLst>
          </p:cNvPr>
          <p:cNvSpPr txBox="1"/>
          <p:nvPr/>
        </p:nvSpPr>
        <p:spPr>
          <a:xfrm>
            <a:off x="6080976" y="6191776"/>
            <a:ext cx="6100996" cy="600164"/>
          </a:xfrm>
          <a:prstGeom prst="rect">
            <a:avLst/>
          </a:prstGeom>
          <a:noFill/>
        </p:spPr>
        <p:txBody>
          <a:bodyPr wrap="square">
            <a:spAutoFit/>
          </a:bodyPr>
          <a:lstStyle/>
          <a:p>
            <a:r>
              <a:rPr lang="en-GB" sz="1100" dirty="0"/>
              <a:t>I</a:t>
            </a:r>
            <a:r>
              <a:rPr lang="en-NL" sz="1100" dirty="0"/>
              <a:t>mage: Bogdanov, Dan &amp; Talviste, Riivo &amp; Willemson, Jan. (2011). Deploying Secure Multi-Party Computation for Financial Data Analysis. IACR Cryptology ePrint Archive. 2011. 662. 10.1007/978-3-642-32946-3_5. </a:t>
            </a:r>
          </a:p>
        </p:txBody>
      </p:sp>
    </p:spTree>
    <p:extLst>
      <p:ext uri="{BB962C8B-B14F-4D97-AF65-F5344CB8AC3E}">
        <p14:creationId xmlns:p14="http://schemas.microsoft.com/office/powerpoint/2010/main" val="1177661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43921A-7A11-FAFD-8B55-17C275FB546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00000"/>
                    </a14:imgEffect>
                  </a14:imgLayer>
                </a14:imgProps>
              </a:ext>
            </a:extLst>
          </a:blip>
          <a:srcRect t="30851" b="50830"/>
          <a:stretch/>
        </p:blipFill>
        <p:spPr>
          <a:xfrm>
            <a:off x="198806" y="4171988"/>
            <a:ext cx="4897850" cy="1059579"/>
          </a:xfrm>
          <a:prstGeom prst="rect">
            <a:avLst/>
          </a:prstGeom>
        </p:spPr>
      </p:pic>
      <p:sp>
        <p:nvSpPr>
          <p:cNvPr id="3" name="Content Placeholder 2">
            <a:extLst>
              <a:ext uri="{FF2B5EF4-FFF2-40B4-BE49-F238E27FC236}">
                <a16:creationId xmlns:a16="http://schemas.microsoft.com/office/drawing/2014/main" id="{F81ED594-D9FA-2F9E-42C3-F1BAF961E78A}"/>
              </a:ext>
            </a:extLst>
          </p:cNvPr>
          <p:cNvSpPr>
            <a:spLocks noGrp="1"/>
          </p:cNvSpPr>
          <p:nvPr>
            <p:ph idx="1"/>
          </p:nvPr>
        </p:nvSpPr>
        <p:spPr>
          <a:xfrm>
            <a:off x="1718961" y="4459444"/>
            <a:ext cx="4377039" cy="2398556"/>
          </a:xfrm>
          <a:solidFill>
            <a:schemeClr val="bg1"/>
          </a:solidFill>
        </p:spPr>
        <p:txBody>
          <a:bodyPr>
            <a:normAutofit fontScale="85000" lnSpcReduction="10000"/>
          </a:bodyPr>
          <a:lstStyle/>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ice_data_day1till6.xlsx</a:t>
            </a:r>
          </a:p>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ice_day8till20.xlsx</a:t>
            </a:r>
          </a:p>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ice_day8till20_may.xlsx</a:t>
            </a:r>
          </a:p>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icedata_combined_april.xlsx</a:t>
            </a:r>
          </a:p>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ice_data_backup.xlsx</a:t>
            </a:r>
          </a:p>
          <a:p>
            <a:r>
              <a:rPr lang="en-GB" dirty="0">
                <a:latin typeface="Courier New" panose="02070309020205020404" pitchFamily="49" charset="0"/>
                <a:cs typeface="Courier New" panose="02070309020205020404" pitchFamily="49" charset="0"/>
              </a:rPr>
              <a:t>D</a:t>
            </a:r>
            <a:r>
              <a:rPr lang="en-NL" dirty="0">
                <a:latin typeface="Courier New" panose="02070309020205020404" pitchFamily="49" charset="0"/>
                <a:cs typeface="Courier New" panose="02070309020205020404" pitchFamily="49" charset="0"/>
              </a:rPr>
              <a:t>ay7.xlsx</a:t>
            </a:r>
          </a:p>
          <a:p>
            <a:endParaRPr lang="en-NL"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06255D4-5520-F15C-5894-8B0DC4DC78E7}"/>
              </a:ext>
            </a:extLst>
          </p:cNvPr>
          <p:cNvPicPr>
            <a:picLocks noChangeAspect="1"/>
          </p:cNvPicPr>
          <p:nvPr/>
        </p:nvPicPr>
        <p:blipFill>
          <a:blip r:embed="rId5"/>
          <a:stretch>
            <a:fillRect/>
          </a:stretch>
        </p:blipFill>
        <p:spPr>
          <a:xfrm rot="20191323">
            <a:off x="9090543" y="4300218"/>
            <a:ext cx="2801911" cy="208599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CE07A65-283F-7742-7B48-A4B9B55E4679}"/>
              </a:ext>
            </a:extLst>
          </p:cNvPr>
          <p:cNvPicPr>
            <a:picLocks noChangeAspect="1"/>
          </p:cNvPicPr>
          <p:nvPr/>
        </p:nvPicPr>
        <p:blipFill>
          <a:blip r:embed="rId6"/>
          <a:stretch>
            <a:fillRect/>
          </a:stretch>
        </p:blipFill>
        <p:spPr>
          <a:xfrm rot="21253841">
            <a:off x="29553" y="-105039"/>
            <a:ext cx="7556011" cy="3764342"/>
          </a:xfrm>
          <a:prstGeom prst="rect">
            <a:avLst/>
          </a:prstGeom>
          <a:effectLst>
            <a:outerShdw blurRad="50800" dist="38100" dir="2700000" algn="tl" rotWithShape="0">
              <a:prstClr val="black">
                <a:alpha val="40000"/>
              </a:prstClr>
            </a:outerShdw>
          </a:effectLst>
        </p:spPr>
      </p:pic>
      <p:pic>
        <p:nvPicPr>
          <p:cNvPr id="5126" name="Picture 6">
            <a:extLst>
              <a:ext uri="{FF2B5EF4-FFF2-40B4-BE49-F238E27FC236}">
                <a16:creationId xmlns:a16="http://schemas.microsoft.com/office/drawing/2014/main" id="{0FFC1E26-0589-29C5-070B-A7D89F104E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0513" t="6642" r="-3859" b="60656"/>
          <a:stretch/>
        </p:blipFill>
        <p:spPr bwMode="auto">
          <a:xfrm rot="794365">
            <a:off x="6031311" y="3730637"/>
            <a:ext cx="3169686" cy="22427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9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9E39E-884F-6CFF-DE41-2BA44ED587BB}"/>
              </a:ext>
            </a:extLst>
          </p:cNvPr>
          <p:cNvSpPr>
            <a:spLocks noGrp="1"/>
          </p:cNvSpPr>
          <p:nvPr>
            <p:ph type="title"/>
          </p:nvPr>
        </p:nvSpPr>
        <p:spPr>
          <a:xfrm>
            <a:off x="634276" y="640080"/>
            <a:ext cx="4208656" cy="3034857"/>
          </a:xfrm>
        </p:spPr>
        <p:txBody>
          <a:bodyPr vert="horz" lIns="91440" tIns="45720" rIns="91440" bIns="45720" rtlCol="0" anchor="b">
            <a:normAutofit/>
          </a:bodyPr>
          <a:lstStyle/>
          <a:p>
            <a:r>
              <a:rPr lang="en-US" sz="4400" kern="1200" cap="all" spc="200" baseline="0" dirty="0">
                <a:solidFill>
                  <a:srgbClr val="FFFFFF"/>
                </a:solidFill>
                <a:latin typeface="+mj-lt"/>
                <a:ea typeface="+mj-ea"/>
                <a:cs typeface="+mj-cs"/>
              </a:rPr>
              <a:t>Why don’t we do this </a:t>
            </a:r>
          </a:p>
        </p:txBody>
      </p:sp>
      <p:sp>
        <p:nvSpPr>
          <p:cNvPr id="3" name="Text Placeholder 2">
            <a:extLst>
              <a:ext uri="{FF2B5EF4-FFF2-40B4-BE49-F238E27FC236}">
                <a16:creationId xmlns:a16="http://schemas.microsoft.com/office/drawing/2014/main" id="{3D4AE2D9-C7EE-5F4F-4FC3-677C55A3E64D}"/>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endParaRPr lang="en-US" sz="1600" dirty="0">
              <a:solidFill>
                <a:srgbClr val="FFFFFF"/>
              </a:solidFill>
            </a:endParaRPr>
          </a:p>
        </p:txBody>
      </p:sp>
      <p:cxnSp>
        <p:nvCxnSpPr>
          <p:cNvPr id="20" name="Straight Connector 19">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lp">
            <a:extLst>
              <a:ext uri="{FF2B5EF4-FFF2-40B4-BE49-F238E27FC236}">
                <a16:creationId xmlns:a16="http://schemas.microsoft.com/office/drawing/2014/main" id="{39D124BE-1FA0-F79F-C92B-CB960D89B5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4779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77C6-8CA9-352C-38E6-AC1B2E405D8D}"/>
              </a:ext>
            </a:extLst>
          </p:cNvPr>
          <p:cNvSpPr>
            <a:spLocks noGrp="1"/>
          </p:cNvSpPr>
          <p:nvPr>
            <p:ph type="title"/>
          </p:nvPr>
        </p:nvSpPr>
        <p:spPr/>
        <p:txBody>
          <a:bodyPr>
            <a:normAutofit/>
          </a:bodyPr>
          <a:lstStyle/>
          <a:p>
            <a:r>
              <a:rPr lang="en-NL" dirty="0"/>
              <a:t>Problem in reproducibility</a:t>
            </a:r>
          </a:p>
        </p:txBody>
      </p:sp>
      <p:sp>
        <p:nvSpPr>
          <p:cNvPr id="3" name="Content Placeholder 2">
            <a:extLst>
              <a:ext uri="{FF2B5EF4-FFF2-40B4-BE49-F238E27FC236}">
                <a16:creationId xmlns:a16="http://schemas.microsoft.com/office/drawing/2014/main" id="{304B021F-AB23-3965-72B6-925A0A48DCA5}"/>
              </a:ext>
            </a:extLst>
          </p:cNvPr>
          <p:cNvSpPr>
            <a:spLocks noGrp="1"/>
          </p:cNvSpPr>
          <p:nvPr>
            <p:ph idx="1"/>
          </p:nvPr>
        </p:nvSpPr>
        <p:spPr>
          <a:xfrm>
            <a:off x="674555" y="5972473"/>
            <a:ext cx="7216515" cy="600622"/>
          </a:xfrm>
        </p:spPr>
        <p:txBody>
          <a:bodyPr>
            <a:normAutofit fontScale="92500" lnSpcReduction="10000"/>
          </a:bodyPr>
          <a:lstStyle/>
          <a:p>
            <a:r>
              <a:rPr lang="en-GB" b="0" i="0" dirty="0">
                <a:solidFill>
                  <a:srgbClr val="797979"/>
                </a:solidFill>
                <a:effectLst/>
                <a:latin typeface="Open Sans" panose="020B0606030504020204" pitchFamily="34" charset="0"/>
              </a:rPr>
              <a:t>Kirstie Whitaker, University of Cambridge, Creative Commons Attribution license </a:t>
            </a:r>
            <a:r>
              <a:rPr lang="en-GB" b="0" i="0" u="none" strike="noStrike" dirty="0">
                <a:solidFill>
                  <a:srgbClr val="2A7CDF"/>
                </a:solidFill>
                <a:effectLst/>
                <a:latin typeface="Open Sans" panose="020B0606030504020204" pitchFamily="34" charset="0"/>
                <a:hlinkClick r:id="rId3"/>
              </a:rPr>
              <a:t>CC-BY 4.0</a:t>
            </a:r>
            <a:r>
              <a:rPr lang="en-GB" b="0" i="0" dirty="0">
                <a:solidFill>
                  <a:srgbClr val="797979"/>
                </a:solidFill>
                <a:effectLst/>
                <a:latin typeface="Open Sans" panose="020B0606030504020204" pitchFamily="34" charset="0"/>
              </a:rPr>
              <a:t>.</a:t>
            </a:r>
            <a:endParaRPr lang="en-NL" dirty="0"/>
          </a:p>
        </p:txBody>
      </p:sp>
      <p:pic>
        <p:nvPicPr>
          <p:cNvPr id="4" name="Picture 3">
            <a:extLst>
              <a:ext uri="{FF2B5EF4-FFF2-40B4-BE49-F238E27FC236}">
                <a16:creationId xmlns:a16="http://schemas.microsoft.com/office/drawing/2014/main" id="{97F0B20D-BC64-859E-2744-CF1B98715F6C}"/>
              </a:ext>
            </a:extLst>
          </p:cNvPr>
          <p:cNvPicPr>
            <a:picLocks noChangeAspect="1"/>
          </p:cNvPicPr>
          <p:nvPr/>
        </p:nvPicPr>
        <p:blipFill>
          <a:blip r:embed="rId4"/>
          <a:stretch>
            <a:fillRect/>
          </a:stretch>
        </p:blipFill>
        <p:spPr>
          <a:xfrm>
            <a:off x="784797" y="1829999"/>
            <a:ext cx="7489773" cy="3856522"/>
          </a:xfrm>
          <a:prstGeom prst="rect">
            <a:avLst/>
          </a:prstGeom>
        </p:spPr>
      </p:pic>
      <p:sp>
        <p:nvSpPr>
          <p:cNvPr id="5" name="Frame 4">
            <a:extLst>
              <a:ext uri="{FF2B5EF4-FFF2-40B4-BE49-F238E27FC236}">
                <a16:creationId xmlns:a16="http://schemas.microsoft.com/office/drawing/2014/main" id="{9B4D3195-5BBB-6741-D838-5DAABC789CD5}"/>
              </a:ext>
            </a:extLst>
          </p:cNvPr>
          <p:cNvSpPr/>
          <p:nvPr/>
        </p:nvSpPr>
        <p:spPr>
          <a:xfrm>
            <a:off x="2503357" y="3429000"/>
            <a:ext cx="2788171" cy="102307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Tree>
    <p:extLst>
      <p:ext uri="{BB962C8B-B14F-4D97-AF65-F5344CB8AC3E}">
        <p14:creationId xmlns:p14="http://schemas.microsoft.com/office/powerpoint/2010/main" val="29519749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14637</TotalTime>
  <Words>1924</Words>
  <Application>Microsoft Macintosh PowerPoint</Application>
  <PresentationFormat>Widescreen</PresentationFormat>
  <Paragraphs>239</Paragraphs>
  <Slides>41</Slides>
  <Notes>29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Arial</vt:lpstr>
      <vt:lpstr>Calibri</vt:lpstr>
      <vt:lpstr>Courier New</vt:lpstr>
      <vt:lpstr>Harding</vt:lpstr>
      <vt:lpstr>Helvetica Neue</vt:lpstr>
      <vt:lpstr>inherit</vt:lpstr>
      <vt:lpstr>Open Sans</vt:lpstr>
      <vt:lpstr>Source Sans Pro</vt:lpstr>
      <vt:lpstr>Tw Cen MT</vt:lpstr>
      <vt:lpstr>Tw Cen MT Condensed</vt:lpstr>
      <vt:lpstr>Wingdings 3</vt:lpstr>
      <vt:lpstr>Integral</vt:lpstr>
      <vt:lpstr>Good coding practices, publishing your work and code-collaboration (#213)  </vt:lpstr>
      <vt:lpstr>PowerPoint Presentation</vt:lpstr>
      <vt:lpstr>PowerPoint Presentation</vt:lpstr>
      <vt:lpstr>PowerPoint Presentation</vt:lpstr>
      <vt:lpstr>PowerPoint Presentation</vt:lpstr>
      <vt:lpstr>PowerPoint Presentation</vt:lpstr>
      <vt:lpstr>PowerPoint Presentation</vt:lpstr>
      <vt:lpstr>Why don’t we do this </vt:lpstr>
      <vt:lpstr>Problem in reproducibility</vt:lpstr>
      <vt:lpstr>Some Motivations we already know:</vt:lpstr>
      <vt:lpstr>So what is stopping us?</vt:lpstr>
      <vt:lpstr>The realm of our laptops</vt:lpstr>
      <vt:lpstr>we don’t do it</vt:lpstr>
      <vt:lpstr>underestimation</vt:lpstr>
      <vt:lpstr>PowerPoint Presentation</vt:lpstr>
      <vt:lpstr>Why do we think this?</vt:lpstr>
      <vt:lpstr>Same data different conclusions</vt:lpstr>
      <vt:lpstr>Zelfde data, andere conclusies</vt:lpstr>
      <vt:lpstr>Same data different conclusions</vt:lpstr>
      <vt:lpstr>My conclusions</vt:lpstr>
      <vt:lpstr>My conclusions</vt:lpstr>
      <vt:lpstr>PowerPoint Presentation</vt:lpstr>
      <vt:lpstr>PowerPoint Presentation</vt:lpstr>
      <vt:lpstr>The how</vt:lpstr>
      <vt:lpstr>Most important  minimalise confusion</vt:lpstr>
      <vt:lpstr>Workflow: prepare your workspace</vt:lpstr>
      <vt:lpstr>Think in projects not tasks</vt:lpstr>
      <vt:lpstr>PowerPoint Presentation</vt:lpstr>
      <vt:lpstr>Workflow: data</vt:lpstr>
      <vt:lpstr>PowerPoint Presentation</vt:lpstr>
      <vt:lpstr>real (messy) data file:</vt:lpstr>
      <vt:lpstr>real (messy) data file:</vt:lpstr>
      <vt:lpstr>Messy naar tidy</vt:lpstr>
      <vt:lpstr>task</vt:lpstr>
      <vt:lpstr>Workflow: analyse and write</vt:lpstr>
      <vt:lpstr>Reproduceerbare data analyse</vt:lpstr>
      <vt:lpstr>Code along</vt:lpstr>
      <vt:lpstr>Workflow: change things</vt:lpstr>
      <vt:lpstr>Version control</vt:lpstr>
      <vt:lpstr>Workflow: share</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 on Reproducible research </dc:title>
  <dc:creator>Alyanne de Haan</dc:creator>
  <cp:lastModifiedBy>Alyanne de Haan</cp:lastModifiedBy>
  <cp:revision>57</cp:revision>
  <dcterms:created xsi:type="dcterms:W3CDTF">2023-02-23T14:46:42Z</dcterms:created>
  <dcterms:modified xsi:type="dcterms:W3CDTF">2023-09-26T07:27:12Z</dcterms:modified>
</cp:coreProperties>
</file>